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Lst>
  <p:notesMasterIdLst>
    <p:notesMasterId r:id="rId5"/>
  </p:notesMasterIdLst>
  <p:handoutMasterIdLst>
    <p:handoutMasterId r:id="rId29"/>
  </p:handoutMasterIdLst>
  <p:sldIdLst>
    <p:sldId id="295" r:id="rId4"/>
    <p:sldId id="306" r:id="rId6"/>
    <p:sldId id="307" r:id="rId7"/>
    <p:sldId id="309" r:id="rId8"/>
    <p:sldId id="310" r:id="rId9"/>
    <p:sldId id="311" r:id="rId10"/>
    <p:sldId id="312" r:id="rId11"/>
    <p:sldId id="313" r:id="rId12"/>
    <p:sldId id="326" r:id="rId13"/>
    <p:sldId id="314" r:id="rId14"/>
    <p:sldId id="315" r:id="rId15"/>
    <p:sldId id="316" r:id="rId16"/>
    <p:sldId id="317" r:id="rId17"/>
    <p:sldId id="327" r:id="rId18"/>
    <p:sldId id="318" r:id="rId19"/>
    <p:sldId id="319" r:id="rId20"/>
    <p:sldId id="320" r:id="rId21"/>
    <p:sldId id="321" r:id="rId22"/>
    <p:sldId id="328" r:id="rId23"/>
    <p:sldId id="322" r:id="rId24"/>
    <p:sldId id="323" r:id="rId25"/>
    <p:sldId id="324" r:id="rId26"/>
    <p:sldId id="325" r:id="rId27"/>
    <p:sldId id="329" r:id="rId28"/>
  </p:sldIdLst>
  <p:sldSz cx="9144000" cy="514477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9292"/>
    <a:srgbClr val="303030"/>
    <a:srgbClr val="EBEFF2"/>
    <a:srgbClr val="C3CED4"/>
    <a:srgbClr val="D0D0D0"/>
    <a:srgbClr val="0082B3"/>
    <a:srgbClr val="2D3E50"/>
    <a:srgbClr val="00ADEF"/>
    <a:srgbClr val="1C3823"/>
    <a:srgbClr val="CFEF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705" autoAdjust="0"/>
    <p:restoredTop sz="94660"/>
  </p:normalViewPr>
  <p:slideViewPr>
    <p:cSldViewPr>
      <p:cViewPr varScale="1">
        <p:scale>
          <a:sx n="145" d="100"/>
          <a:sy n="145" d="100"/>
        </p:scale>
        <p:origin x="204" y="102"/>
      </p:cViewPr>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7" d="100"/>
          <a:sy n="87" d="100"/>
        </p:scale>
        <p:origin x="3840" y="66"/>
      </p:cViewPr>
      <p:guideLst/>
    </p:cSldViewPr>
  </p:notesViewPr>
  <p:gridSpacing cx="36004" cy="36004"/>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Master" Target="slideMasters/slideMaster2.xml"/><Relationship Id="rId29" Type="http://schemas.openxmlformats.org/officeDocument/2006/relationships/handoutMaster" Target="handoutMasters/handoutMaster1.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zh-CN"/>
  <c:roundedCorners val="1"/>
  <mc:AlternateContent xmlns:mc="http://schemas.openxmlformats.org/markup-compatibility/2006">
    <mc:Choice xmlns:c14="http://schemas.microsoft.com/office/drawing/2007/8/2/chart" Requires="c14">
      <c14:style val="102"/>
    </mc:Choice>
    <mc:Fallback>
      <c:style val="2"/>
    </mc:Fallback>
  </mc:AlternateContent>
  <c:chart>
    <c:title>
      <c:layout/>
      <c:overlay val="1"/>
      <c:tx>
        <c:rich>
          <a:bodyPr/>
          <a:lstStyle/>
          <a:p>
            <a:pPr>
              <a:defRPr/>
            </a:pPr>
          </a:p>
        </c:rich>
      </c:tx>
    </c:title>
    <c:autoTitleDeleted val="0"/>
    <c:plotArea>
      <c:layout>
        <c:manualLayout>
          <c:layoutTarget val="inner"/>
          <c:xMode val="edge"/>
          <c:yMode val="edge"/>
          <c:x val="0.0719848"/>
          <c:y val="0.0543274000000006"/>
          <c:w val="0.906032"/>
          <c:h val="0.854042000000001"/>
        </c:manualLayout>
      </c:layout>
      <c:lineChart>
        <c:grouping val="standard"/>
        <c:varyColors val="1"/>
        <c:ser>
          <c:idx val="0"/>
          <c:order val="0"/>
          <c:spPr>
            <a:ln w="12700" cap="flat" cmpd="sng" algn="ctr">
              <a:solidFill>
                <a:srgbClr val="929292"/>
              </a:solidFill>
              <a:prstDash val="solid"/>
              <a:miter lim="400000"/>
            </a:ln>
            <a:effectLst/>
          </c:spPr>
          <c:marker>
            <c:symbol val="circle"/>
            <c:size val="8"/>
            <c:spPr>
              <a:solidFill>
                <a:srgbClr val="929292"/>
              </a:solidFill>
              <a:ln w="12700" cap="flat" cmpd="sng" algn="ctr">
                <a:solidFill>
                  <a:srgbClr val="929292"/>
                </a:solidFill>
                <a:prstDash val="solid"/>
                <a:miter lim="400000"/>
              </a:ln>
              <a:effectLst/>
            </c:spPr>
          </c:marker>
          <c:dLbls>
            <c:delete val="1"/>
          </c:dLbls>
          <c:val>
            <c:numRef>
              <c:f>Sheet1!$B$2:$G$2</c:f>
              <c:numCache>
                <c:formatCode>General</c:formatCode>
                <c:ptCount val="6"/>
                <c:pt idx="0">
                  <c:v>17</c:v>
                </c:pt>
                <c:pt idx="1">
                  <c:v>26</c:v>
                </c:pt>
                <c:pt idx="2">
                  <c:v>53</c:v>
                </c:pt>
                <c:pt idx="3">
                  <c:v>96</c:v>
                </c:pt>
                <c:pt idx="4">
                  <c:v>76</c:v>
                </c:pt>
                <c:pt idx="5">
                  <c:v>87</c:v>
                </c:pt>
              </c:numCache>
            </c:numRef>
          </c:val>
          <c:smooth val="1"/>
          <c:extLst>
            <c:ext xmlns:c15="http://schemas.microsoft.com/office/drawing/2012/chart" uri="{02D57815-91ED-43cb-92C2-25804820EDAC}">
              <c15:filteredSeriesTitle>
                <c15:tx>
                  <c:strRef>
                    <c:extLst>
                      <c:ext uri="{02D57815-91ED-43cb-92C2-25804820EDAC}">
                        <c15:formulaRef>
                          <c15:sqref>Sheet1!$A$2</c15:sqref>
                        </c15:formulaRef>
                      </c:ext>
                    </c:extLst>
                    <c:strCache>
                      <c:ptCount val="1"/>
                      <c:pt idx="0">
                        <c:v>Area 1</c:v>
                      </c:pt>
                    </c:strCache>
                  </c:strRef>
                </c15:tx>
              </c15:filteredSeriesTitle>
            </c:ext>
            <c:ext xmlns:c15="http://schemas.microsoft.com/office/drawing/2012/chart" uri="{02D57815-91ED-43cb-92C2-25804820EDAC}">
              <c15:filteredCategoryTitle>
                <c15:cat>
                  <c:strRef>
                    <c:extLst>
                      <c:ext uri="{02D57815-91ED-43cb-92C2-25804820EDAC}">
                        <c15:formulaRef>
                          <c15:sqref>Sheet1!$B$1:$G$1</c15:sqref>
                        </c15:formulaRef>
                      </c:ext>
                    </c:extLst>
                    <c:strCache>
                      <c:ptCount val="6"/>
                      <c:pt idx="0">
                        <c:v>Jan</c:v>
                      </c:pt>
                      <c:pt idx="1">
                        <c:v>Feb</c:v>
                      </c:pt>
                      <c:pt idx="2">
                        <c:v>Mar</c:v>
                      </c:pt>
                      <c:pt idx="3">
                        <c:v>April</c:v>
                      </c:pt>
                      <c:pt idx="4">
                        <c:v>May</c:v>
                      </c:pt>
                      <c:pt idx="5">
                        <c:v>Jun</c:v>
                      </c:pt>
                    </c:strCache>
                  </c:strRef>
                </c15:cat>
              </c15:filteredCategoryTitle>
            </c:ext>
          </c:extLst>
        </c:ser>
        <c:ser>
          <c:idx val="1"/>
          <c:order val="1"/>
          <c:spPr>
            <a:ln w="12700" cap="flat" cmpd="sng" algn="ctr">
              <a:solidFill>
                <a:srgbClr val="2D3E50"/>
              </a:solidFill>
              <a:prstDash val="solid"/>
              <a:miter lim="400000"/>
            </a:ln>
            <a:effectLst/>
          </c:spPr>
          <c:marker>
            <c:symbol val="circle"/>
            <c:size val="8"/>
            <c:spPr>
              <a:solidFill>
                <a:srgbClr val="2D3E50"/>
              </a:solidFill>
              <a:ln w="12700" cap="flat" cmpd="sng" algn="ctr">
                <a:solidFill>
                  <a:srgbClr val="2D3E50"/>
                </a:solidFill>
                <a:prstDash val="solid"/>
                <a:miter lim="400000"/>
              </a:ln>
              <a:effectLst/>
            </c:spPr>
          </c:marker>
          <c:dLbls>
            <c:delete val="1"/>
          </c:dLbls>
          <c:val>
            <c:numRef>
              <c:f>Sheet1!$B$3:$G$3</c:f>
              <c:numCache>
                <c:formatCode>General</c:formatCode>
                <c:ptCount val="6"/>
                <c:pt idx="0">
                  <c:v>55</c:v>
                </c:pt>
                <c:pt idx="1">
                  <c:v>43</c:v>
                </c:pt>
                <c:pt idx="2">
                  <c:v>70</c:v>
                </c:pt>
                <c:pt idx="3">
                  <c:v>58</c:v>
                </c:pt>
                <c:pt idx="4">
                  <c:v>43</c:v>
                </c:pt>
                <c:pt idx="5">
                  <c:v>23</c:v>
                </c:pt>
              </c:numCache>
            </c:numRef>
          </c:val>
          <c:smooth val="1"/>
          <c:extLst>
            <c:ext xmlns:c15="http://schemas.microsoft.com/office/drawing/2012/chart" uri="{02D57815-91ED-43cb-92C2-25804820EDAC}">
              <c15:filteredSeriesTitle>
                <c15:tx>
                  <c:strRef>
                    <c:extLst>
                      <c:ext uri="{02D57815-91ED-43cb-92C2-25804820EDAC}">
                        <c15:formulaRef>
                          <c15:sqref>Sheet1!$A$3</c15:sqref>
                        </c15:formulaRef>
                      </c:ext>
                    </c:extLst>
                    <c:strCache>
                      <c:ptCount val="1"/>
                      <c:pt idx="0">
                        <c:v>Area 2</c:v>
                      </c:pt>
                    </c:strCache>
                  </c:strRef>
                </c15:tx>
              </c15:filteredSeriesTitle>
            </c:ext>
            <c:ext xmlns:c15="http://schemas.microsoft.com/office/drawing/2012/chart" uri="{02D57815-91ED-43cb-92C2-25804820EDAC}">
              <c15:filteredCategoryTitle>
                <c15:cat>
                  <c:strRef>
                    <c:extLst>
                      <c:ext uri="{02D57815-91ED-43cb-92C2-25804820EDAC}">
                        <c15:formulaRef>
                          <c15:sqref>Sheet1!$B$1:$G$1</c15:sqref>
                        </c15:formulaRef>
                      </c:ext>
                    </c:extLst>
                    <c:strCache>
                      <c:ptCount val="6"/>
                      <c:pt idx="0">
                        <c:v>Jan</c:v>
                      </c:pt>
                      <c:pt idx="1">
                        <c:v>Feb</c:v>
                      </c:pt>
                      <c:pt idx="2">
                        <c:v>Mar</c:v>
                      </c:pt>
                      <c:pt idx="3">
                        <c:v>April</c:v>
                      </c:pt>
                      <c:pt idx="4">
                        <c:v>May</c:v>
                      </c:pt>
                      <c:pt idx="5">
                        <c:v>Jun</c:v>
                      </c:pt>
                    </c:strCache>
                  </c:strRef>
                </c15:cat>
              </c15:filteredCategoryTitle>
            </c:ext>
          </c:extLst>
        </c:ser>
        <c:ser>
          <c:idx val="2"/>
          <c:order val="2"/>
          <c:spPr>
            <a:ln w="12700" cap="flat" cmpd="sng" algn="ctr">
              <a:solidFill>
                <a:schemeClr val="accent3"/>
              </a:solidFill>
              <a:prstDash val="solid"/>
              <a:miter lim="400000"/>
            </a:ln>
            <a:effectLst/>
          </c:spPr>
          <c:marker>
            <c:symbol val="circle"/>
            <c:size val="8"/>
            <c:spPr>
              <a:solidFill>
                <a:srgbClr val="FFFFFF"/>
              </a:solidFill>
              <a:ln w="12700" cap="flat" cmpd="sng" algn="ctr">
                <a:solidFill>
                  <a:schemeClr val="accent3"/>
                </a:solidFill>
                <a:prstDash val="solid"/>
                <a:miter lim="400000"/>
              </a:ln>
              <a:effectLst/>
            </c:spPr>
          </c:marker>
          <c:dLbls>
            <c:delete val="1"/>
          </c:dLbls>
          <c:val>
            <c:numRef>
              <c:f>Sheet1!$B$4:$G$4</c:f>
              <c:numCache>
                <c:formatCode>General</c:formatCode>
                <c:ptCount val="6"/>
                <c:pt idx="0">
                  <c:v>45</c:v>
                </c:pt>
                <c:pt idx="1">
                  <c:v>87</c:v>
                </c:pt>
                <c:pt idx="2">
                  <c:v>43</c:v>
                </c:pt>
                <c:pt idx="3">
                  <c:v>56</c:v>
                </c:pt>
                <c:pt idx="4">
                  <c:v>89</c:v>
                </c:pt>
                <c:pt idx="5">
                  <c:v>87</c:v>
                </c:pt>
              </c:numCache>
            </c:numRef>
          </c:val>
          <c:smooth val="1"/>
          <c:extLst>
            <c:ext xmlns:c15="http://schemas.microsoft.com/office/drawing/2012/chart" uri="{02D57815-91ED-43cb-92C2-25804820EDAC}">
              <c15:filteredSeriesTitle>
                <c15:tx>
                  <c:strRef>
                    <c:extLst>
                      <c:ext uri="{02D57815-91ED-43cb-92C2-25804820EDAC}">
                        <c15:formulaRef>
                          <c15:sqref>Sheet1!$A$4</c15:sqref>
                        </c15:formulaRef>
                      </c:ext>
                    </c:extLst>
                    <c:strCache>
                      <c:ptCount val="1"/>
                      <c:pt idx="0">
                        <c:v>Area 3</c:v>
                      </c:pt>
                    </c:strCache>
                  </c:strRef>
                </c15:tx>
              </c15:filteredSeriesTitle>
            </c:ext>
            <c:ext xmlns:c15="http://schemas.microsoft.com/office/drawing/2012/chart" uri="{02D57815-91ED-43cb-92C2-25804820EDAC}">
              <c15:filteredCategoryTitle>
                <c15:cat>
                  <c:strRef>
                    <c:extLst>
                      <c:ext uri="{02D57815-91ED-43cb-92C2-25804820EDAC}">
                        <c15:formulaRef>
                          <c15:sqref>Sheet1!$B$1:$G$1</c15:sqref>
                        </c15:formulaRef>
                      </c:ext>
                    </c:extLst>
                    <c:strCache>
                      <c:ptCount val="6"/>
                      <c:pt idx="0">
                        <c:v>Jan</c:v>
                      </c:pt>
                      <c:pt idx="1">
                        <c:v>Feb</c:v>
                      </c:pt>
                      <c:pt idx="2">
                        <c:v>Mar</c:v>
                      </c:pt>
                      <c:pt idx="3">
                        <c:v>April</c:v>
                      </c:pt>
                      <c:pt idx="4">
                        <c:v>May</c:v>
                      </c:pt>
                      <c:pt idx="5">
                        <c:v>Jun</c:v>
                      </c:pt>
                    </c:strCache>
                  </c:strRef>
                </c15:cat>
              </c15:filteredCategoryTitle>
            </c:ext>
          </c:extLst>
        </c:ser>
        <c:ser>
          <c:idx val="3"/>
          <c:order val="3"/>
          <c:spPr>
            <a:ln w="12700" cap="flat" cmpd="sng" algn="ctr">
              <a:solidFill>
                <a:srgbClr val="303030"/>
              </a:solidFill>
              <a:prstDash val="solid"/>
              <a:miter lim="400000"/>
            </a:ln>
            <a:effectLst/>
          </c:spPr>
          <c:marker>
            <c:symbol val="circle"/>
            <c:size val="8"/>
            <c:spPr>
              <a:solidFill>
                <a:srgbClr val="303030"/>
              </a:solidFill>
              <a:ln w="12700" cap="flat" cmpd="sng" algn="ctr">
                <a:solidFill>
                  <a:srgbClr val="303030"/>
                </a:solidFill>
                <a:prstDash val="solid"/>
                <a:miter lim="400000"/>
              </a:ln>
              <a:effectLst/>
            </c:spPr>
          </c:marker>
          <c:dLbls>
            <c:delete val="1"/>
          </c:dLbls>
          <c:val>
            <c:numRef>
              <c:f>Sheet1!$B$5:$G$5</c:f>
              <c:numCache>
                <c:formatCode>General</c:formatCode>
                <c:ptCount val="6"/>
                <c:pt idx="0">
                  <c:v>20</c:v>
                </c:pt>
                <c:pt idx="1">
                  <c:v>41</c:v>
                </c:pt>
                <c:pt idx="2">
                  <c:v>45</c:v>
                </c:pt>
                <c:pt idx="3">
                  <c:v>78</c:v>
                </c:pt>
                <c:pt idx="4">
                  <c:v>23</c:v>
                </c:pt>
                <c:pt idx="5">
                  <c:v>78</c:v>
                </c:pt>
              </c:numCache>
            </c:numRef>
          </c:val>
          <c:smooth val="1"/>
          <c:extLst>
            <c:ext xmlns:c15="http://schemas.microsoft.com/office/drawing/2012/chart" uri="{02D57815-91ED-43cb-92C2-25804820EDAC}">
              <c15:filteredSeriesTitle>
                <c15:tx>
                  <c:strRef>
                    <c:extLst>
                      <c:ext uri="{02D57815-91ED-43cb-92C2-25804820EDAC}">
                        <c15:formulaRef>
                          <c15:sqref>Sheet1!$A$5</c15:sqref>
                        </c15:formulaRef>
                      </c:ext>
                    </c:extLst>
                    <c:strCache>
                      <c:ptCount val="1"/>
                      <c:pt idx="0">
                        <c:v>Area 4</c:v>
                      </c:pt>
                    </c:strCache>
                  </c:strRef>
                </c15:tx>
              </c15:filteredSeriesTitle>
            </c:ext>
            <c:ext xmlns:c15="http://schemas.microsoft.com/office/drawing/2012/chart" uri="{02D57815-91ED-43cb-92C2-25804820EDAC}">
              <c15:filteredCategoryTitle>
                <c15:cat>
                  <c:strRef>
                    <c:extLst>
                      <c:ext uri="{02D57815-91ED-43cb-92C2-25804820EDAC}">
                        <c15:formulaRef>
                          <c15:sqref>Sheet1!$B$1:$G$1</c15:sqref>
                        </c15:formulaRef>
                      </c:ext>
                    </c:extLst>
                    <c:strCache>
                      <c:ptCount val="6"/>
                      <c:pt idx="0">
                        <c:v>Jan</c:v>
                      </c:pt>
                      <c:pt idx="1">
                        <c:v>Feb</c:v>
                      </c:pt>
                      <c:pt idx="2">
                        <c:v>Mar</c:v>
                      </c:pt>
                      <c:pt idx="3">
                        <c:v>April</c:v>
                      </c:pt>
                      <c:pt idx="4">
                        <c:v>May</c:v>
                      </c:pt>
                      <c:pt idx="5">
                        <c:v>Jun</c:v>
                      </c:pt>
                    </c:strCache>
                  </c:strRef>
                </c15:cat>
              </c15:filteredCategoryTitle>
            </c:ext>
          </c:extLst>
        </c:ser>
        <c:dLbls>
          <c:showLegendKey val="0"/>
          <c:showVal val="0"/>
          <c:showCatName val="0"/>
          <c:showSerName val="0"/>
          <c:showPercent val="0"/>
          <c:showBubbleSize val="0"/>
        </c:dLbls>
        <c:marker val="1"/>
        <c:smooth val="1"/>
        <c:axId val="1954762640"/>
        <c:axId val="1954765360"/>
      </c:lineChart>
      <c:catAx>
        <c:axId val="1954762640"/>
        <c:scaling>
          <c:orientation val="minMax"/>
        </c:scaling>
        <c:delete val="1"/>
        <c:axPos val="b"/>
        <c:numFmt formatCode="General" sourceLinked="1"/>
        <c:majorTickMark val="none"/>
        <c:minorTickMark val="cross"/>
        <c:tickLblPos val="low"/>
        <c:txPr>
          <a:bodyPr rot="-60000000" spcFirstLastPara="0" vertOverflow="ellipsis" vert="horz" wrap="square" anchor="ctr" anchorCtr="1"/>
          <a:lstStyle/>
          <a:p>
            <a:pPr>
              <a:defRPr lang="zh-CN" sz="1000" b="0" i="0" u="none" strike="noStrike" kern="1200" baseline="0">
                <a:solidFill>
                  <a:schemeClr val="tx1"/>
                </a:solidFill>
                <a:latin typeface="Arial" panose="020B0604020202020204" pitchFamily="34" charset="0"/>
                <a:ea typeface="微软雅黑" panose="020B0503020204020204" pitchFamily="34" charset="-122"/>
                <a:cs typeface="+mn-cs"/>
                <a:sym typeface="Arial" panose="020B0604020202020204" pitchFamily="34" charset="0"/>
              </a:defRPr>
            </a:pPr>
          </a:p>
        </c:txPr>
        <c:crossAx val="1954765360"/>
        <c:crosses val="autoZero"/>
        <c:auto val="1"/>
        <c:lblAlgn val="ctr"/>
        <c:lblOffset val="100"/>
        <c:noMultiLvlLbl val="1"/>
      </c:catAx>
      <c:valAx>
        <c:axId val="1954765360"/>
        <c:scaling>
          <c:orientation val="minMax"/>
        </c:scaling>
        <c:delete val="1"/>
        <c:axPos val="l"/>
        <c:majorGridlines>
          <c:spPr>
            <a:ln w="12700" cap="flat" cmpd="sng" algn="ctr">
              <a:solidFill>
                <a:schemeClr val="bg1">
                  <a:lumMod val="65000"/>
                </a:schemeClr>
              </a:solidFill>
              <a:custDash>
                <a:ds d="200000" sp="200000"/>
              </a:custDash>
              <a:miter lim="400000"/>
            </a:ln>
          </c:spPr>
        </c:majorGridlines>
        <c:numFmt formatCode="0" sourceLinked="0"/>
        <c:majorTickMark val="none"/>
        <c:minorTickMark val="cross"/>
        <c:tickLblPos val="nextTo"/>
        <c:txPr>
          <a:bodyPr rot="-60000000" spcFirstLastPara="0" vertOverflow="ellipsis" vert="horz" wrap="square" anchor="ctr" anchorCtr="1"/>
          <a:lstStyle/>
          <a:p>
            <a:pPr>
              <a:defRPr lang="zh-CN" sz="1000" b="0" i="0" u="none" strike="noStrike" kern="1200" baseline="0">
                <a:solidFill>
                  <a:schemeClr val="tx1"/>
                </a:solidFill>
                <a:latin typeface="Arial" panose="020B0604020202020204" pitchFamily="34" charset="0"/>
                <a:ea typeface="微软雅黑" panose="020B0503020204020204" pitchFamily="34" charset="-122"/>
                <a:cs typeface="+mn-cs"/>
                <a:sym typeface="Arial" panose="020B0604020202020204" pitchFamily="34" charset="0"/>
              </a:defRPr>
            </a:pPr>
          </a:p>
        </c:txPr>
        <c:crossAx val="1954762640"/>
        <c:crosses val="autoZero"/>
        <c:crossBetween val="midCat"/>
        <c:majorUnit val="25"/>
        <c:minorUnit val="12.5"/>
      </c:valAx>
      <c:spPr>
        <a:noFill/>
        <a:ln w="12700" cap="flat">
          <a:noFill/>
          <a:miter lim="400000"/>
        </a:ln>
        <a:effectLst/>
      </c:spPr>
    </c:plotArea>
    <c:plotVisOnly val="1"/>
    <c:dispBlanksAs val="gap"/>
    <c:showDLblsOverMax val="1"/>
  </c:chart>
  <c:spPr>
    <a:noFill/>
    <a:ln>
      <a:noFill/>
    </a:ln>
    <a:effectLst/>
  </c:spPr>
  <c:txPr>
    <a:bodyPr/>
    <a:lstStyle/>
    <a:p>
      <a:pPr>
        <a:defRPr lang="zh-CN">
          <a:latin typeface="Arial" panose="020B0604020202020204" pitchFamily="34" charset="0"/>
          <a:ea typeface="微软雅黑" panose="020B0503020204020204" pitchFamily="34" charset="-122"/>
          <a:sym typeface="Arial" panose="020B0604020202020204" pitchFamily="34" charset="0"/>
        </a:defRPr>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991B3E-6153-4854-9F64-36953109F9B5}"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6F14D8-554F-4EC5-830A-7F69EB48291B}"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jpeg>
</file>

<file path=ppt/media/image4.pn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60B4A33-8CC6-4A9D-99BB-1801B6CFF54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F57741-1FBC-46E9-B013-86EC6A7C2E1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18C319-592B-4604-8379-677AD2D98A7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EFFE4F62-605D-4A72-9B78-2AF5B0B98AE9}"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2F775A4-DBCA-43D6-BDA5-B5DAC751E2D2}"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2F775A4-DBCA-43D6-BDA5-B5DAC751E2D2}"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2F775A4-DBCA-43D6-BDA5-B5DAC751E2D2}"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2F775A4-DBCA-43D6-BDA5-B5DAC751E2D2}"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2F775A4-DBCA-43D6-BDA5-B5DAC751E2D2}"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EFFE4F62-605D-4A72-9B78-2AF5B0B98AE9}"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2020DF-609D-469D-AA65-D123F325B72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57741-1FBC-46E9-B013-86EC6A7C2E1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502412" y="1732088"/>
            <a:ext cx="8139178" cy="674542"/>
          </a:xfrm>
        </p:spPr>
        <p:txBody>
          <a:bodyPr lIns="101600" tIns="38100" rIns="25400" bIns="38100" anchor="t" anchorCtr="0">
            <a:noAutofit/>
          </a:bodyPr>
          <a:lstStyle>
            <a:lvl1pPr algn="ctr">
              <a:defRPr sz="4050"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502444" y="2674804"/>
            <a:ext cx="8139113" cy="601176"/>
          </a:xfrm>
        </p:spPr>
        <p:txBody>
          <a:bodyPr lIns="101600" tIns="38100" rIns="76200" bIns="38100" anchor="ctr" anchorCtr="0">
            <a:noAutofit/>
          </a:bodyPr>
          <a:lstStyle>
            <a:lvl1pPr marL="0" indent="0" algn="ctr" eaLnBrk="1" fontAlgn="auto" latinLnBrk="0" hangingPunct="1">
              <a:lnSpc>
                <a:spcPct val="100000"/>
              </a:lnSpc>
              <a:buNone/>
              <a:defRPr sz="1800" u="none" strike="noStrike" kern="1200" cap="none" spc="200" normalizeH="0" baseline="0">
                <a:solidFill>
                  <a:schemeClr val="tx1"/>
                </a:solidFill>
                <a:uFillTx/>
                <a:latin typeface="+mn-ea"/>
                <a:ea typeface="+mn-ea"/>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advClick="0" advTm="3000">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80_自定义版式">
    <p:spTree>
      <p:nvGrpSpPr>
        <p:cNvPr id="1" name=""/>
        <p:cNvGrpSpPr/>
        <p:nvPr/>
      </p:nvGrpSpPr>
      <p:grpSpPr>
        <a:xfrm>
          <a:off x="0" y="0"/>
          <a:ext cx="0" cy="0"/>
          <a:chOff x="0" y="0"/>
          <a:chExt cx="0" cy="0"/>
        </a:xfrm>
      </p:grpSpPr>
    </p:spTree>
  </p:cSld>
  <p:clrMapOvr>
    <a:masterClrMapping/>
  </p:clrMapOvr>
  <p:transition spd="med" advClick="0" advTm="3000">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502412" y="436026"/>
            <a:ext cx="8139178" cy="4861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502444" y="1131373"/>
            <a:ext cx="8139113" cy="3562753"/>
          </a:xfrm>
          <a:prstGeom prst="rect">
            <a:avLst/>
          </a:prstGeom>
        </p:spPr>
        <p:txBody>
          <a:bodyPr vert="horz" lIns="101600" tIns="0" rIns="82550" bIns="0" rtlCol="0">
            <a:normAutofit/>
          </a:bodyPr>
          <a:lstStyle>
            <a:lvl1pPr>
              <a:defRPr sz="1800"/>
            </a:lvl1pPr>
            <a:lvl2pPr>
              <a:defRPr sz="1800"/>
            </a:lvl2pPr>
            <a:lvl3pPr>
              <a:defRPr sz="1800"/>
            </a:lvl3pPr>
            <a:lvl4pPr>
              <a:defRPr sz="1800"/>
            </a:lvl4pPr>
            <a:lvl5pPr>
              <a:defRPr sz="18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630079" y="545917"/>
            <a:ext cx="2948940" cy="836502"/>
          </a:xfrm>
        </p:spPr>
        <p:txBody>
          <a:bodyPr anchor="ctr" anchorCtr="0"/>
          <a:lstStyle>
            <a:lvl1pPr>
              <a:defRPr sz="240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3853815" y="545917"/>
            <a:ext cx="4629150" cy="4053412"/>
          </a:xfrm>
        </p:spPr>
        <p:txBody>
          <a:bodyPr/>
          <a:lstStyle>
            <a:lvl1pPr>
              <a:defRPr sz="1800">
                <a:latin typeface="+mn-ea"/>
                <a:ea typeface="+mn-ea"/>
              </a:defRPr>
            </a:lvl1pPr>
            <a:lvl2pPr marL="342900" indent="0">
              <a:buNone/>
              <a:defRPr sz="1800">
                <a:latin typeface="+mn-ea"/>
                <a:ea typeface="+mn-ea"/>
              </a:defRPr>
            </a:lvl2pPr>
            <a:lvl3pPr>
              <a:defRPr sz="1800">
                <a:latin typeface="+mn-ea"/>
                <a:ea typeface="+mn-ea"/>
              </a:defRPr>
            </a:lvl3pPr>
            <a:lvl4pPr>
              <a:defRPr sz="1800">
                <a:latin typeface="+mn-ea"/>
                <a:ea typeface="+mn-ea"/>
              </a:defRPr>
            </a:lvl4pPr>
            <a:lvl5pPr>
              <a:defRPr sz="1800">
                <a:latin typeface="+mn-ea"/>
                <a:ea typeface="+mn-ea"/>
              </a:defRPr>
            </a:lvl5pPr>
            <a:lvl6pPr>
              <a:defRPr sz="1500"/>
            </a:lvl6pPr>
            <a:lvl7pPr>
              <a:defRPr sz="1500"/>
            </a:lvl7pPr>
            <a:lvl8pPr>
              <a:defRPr sz="1500"/>
            </a:lvl8pPr>
            <a:lvl9pPr>
              <a:defRPr sz="1500"/>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630079" y="1680149"/>
            <a:ext cx="2948940" cy="2919657"/>
          </a:xfrm>
        </p:spPr>
        <p:txBody>
          <a:bodyPr/>
          <a:lstStyle>
            <a:lvl1pPr marL="257175" indent="-257175">
              <a:buFont typeface="Arial" panose="020B0604020202020204" pitchFamily="34" charset="0"/>
              <a:buChar char="•"/>
              <a:defRPr sz="1800">
                <a:latin typeface="+mn-ea"/>
                <a:ea typeface="+mn-ea"/>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502444" y="4204897"/>
            <a:ext cx="8139113" cy="418727"/>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502444" y="481131"/>
            <a:ext cx="8139113" cy="3417938"/>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3429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9147334" cy="515239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3429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350996" y="423967"/>
            <a:ext cx="4050030" cy="4296836"/>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4715828" y="423967"/>
            <a:ext cx="4050030" cy="4296836"/>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502412" y="467809"/>
            <a:ext cx="8139178" cy="674542"/>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24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ransition spd="med" advClick="0" advTm="3000">
    <p:random/>
  </p:transition>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659807" y="4763551"/>
            <a:ext cx="2025000" cy="237659"/>
          </a:xfrm>
          <a:prstGeom prst="rect">
            <a:avLst/>
          </a:prstGeom>
        </p:spPr>
        <p:txBody>
          <a:bodyPr vert="horz" lIns="91440" tIns="45720" rIns="91440" bIns="45720" rtlCol="0" anchor="ctr">
            <a:normAutofit/>
          </a:bodyPr>
          <a:lstStyle>
            <a:lvl1pPr algn="l">
              <a:defRPr sz="900">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3087000" y="4763551"/>
            <a:ext cx="2970000" cy="237659"/>
          </a:xfrm>
          <a:prstGeom prst="rect">
            <a:avLst/>
          </a:prstGeom>
        </p:spPr>
        <p:txBody>
          <a:bodyPr vert="horz" lIns="91440" tIns="45720" rIns="91440" bIns="45720" rtlCol="0" anchor="ctr">
            <a:normAutofit/>
          </a:bodyPr>
          <a:lstStyle>
            <a:lvl1pPr algn="ctr">
              <a:defRPr sz="9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6457950" y="4763551"/>
            <a:ext cx="2025000" cy="237659"/>
          </a:xfrm>
          <a:prstGeom prst="rect">
            <a:avLst/>
          </a:prstGeom>
        </p:spPr>
        <p:txBody>
          <a:bodyPr vert="horz" lIns="91440" tIns="45720" rIns="91440" bIns="45720" rtlCol="0" anchor="ctr">
            <a:normAutofit/>
          </a:bodyPr>
          <a:lstStyle>
            <a:lvl1pPr algn="r">
              <a:defRPr sz="900">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标题 7"/>
          <p:cNvSpPr>
            <a:spLocks noGrp="1"/>
          </p:cNvSpPr>
          <p:nvPr>
            <p:ph type="title" hasCustomPrompt="1"/>
          </p:nvPr>
        </p:nvSpPr>
        <p:spPr>
          <a:xfrm>
            <a:off x="502412" y="436026"/>
            <a:ext cx="8139178" cy="4861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502444" y="1131373"/>
            <a:ext cx="8139113" cy="3562753"/>
          </a:xfrm>
          <a:prstGeom prst="rect">
            <a:avLst/>
          </a:prstGeom>
        </p:spPr>
        <p:txBody>
          <a:bodyPr vert="horz" lIns="101600" tIns="0" rIns="82550" bIns="0" rtlCol="0">
            <a:normAutofit/>
          </a:bodyPr>
          <a:lstStyle>
            <a:lvl1pPr>
              <a:defRPr sz="1800"/>
            </a:lvl1pPr>
            <a:lvl2pPr>
              <a:defRPr sz="1800"/>
            </a:lvl2pPr>
            <a:lvl3pPr>
              <a:defRPr sz="1800"/>
            </a:lvl3pPr>
            <a:lvl4pPr>
              <a:defRPr sz="1800"/>
            </a:lvl4pPr>
            <a:lvl5pPr>
              <a:defRPr sz="18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685800" rtl="0" eaLnBrk="1" fontAlgn="auto" latinLnBrk="0" hangingPunct="1">
        <a:lnSpc>
          <a:spcPct val="100000"/>
        </a:lnSpc>
        <a:spcBef>
          <a:spcPct val="0"/>
        </a:spcBef>
        <a:buNone/>
        <a:defRPr sz="2100" b="1" u="none" strike="noStrike" kern="1200" cap="none" spc="200" normalizeH="0">
          <a:solidFill>
            <a:schemeClr val="tx1"/>
          </a:solidFill>
          <a:uFillTx/>
          <a:latin typeface="+mn-ea"/>
          <a:ea typeface="+mn-ea"/>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mn-ea"/>
          <a:ea typeface="+mn-ea"/>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200" u="none" strike="noStrike" kern="1200" cap="none" spc="150" normalizeH="0" baseline="0">
          <a:solidFill>
            <a:schemeClr val="tx1"/>
          </a:solidFill>
          <a:uFillTx/>
          <a:latin typeface="+mn-ea"/>
          <a:ea typeface="+mn-ea"/>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mn-ea"/>
          <a:ea typeface="+mn-ea"/>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mn-ea"/>
          <a:ea typeface="+mn-ea"/>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mn-ea"/>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C3CED4"/>
            </a:gs>
            <a:gs pos="100000">
              <a:srgbClr val="EBEFF2"/>
            </a:gs>
          </a:gsLst>
          <a:lin ang="3600000" scaled="0"/>
        </a:gra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Lst>
  <p:transition spd="med" advClick="0" advTm="3000">
    <p:random/>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9.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9.xml"/><Relationship Id="rId3" Type="http://schemas.openxmlformats.org/officeDocument/2006/relationships/tags" Target="../tags/tag13.xml"/><Relationship Id="rId2" Type="http://schemas.openxmlformats.org/officeDocument/2006/relationships/image" Target="../media/image2.jpeg"/><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0.xml"/><Relationship Id="rId1" Type="http://schemas.openxmlformats.org/officeDocument/2006/relationships/chart" Target="../charts/chart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0.xml"/><Relationship Id="rId1" Type="http://schemas.openxmlformats.org/officeDocument/2006/relationships/image" Target="../media/image6.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0.xml"/><Relationship Id="rId2" Type="http://schemas.openxmlformats.org/officeDocument/2006/relationships/tags" Target="../tags/tag14.xml"/><Relationship Id="rId1" Type="http://schemas.openxmlformats.org/officeDocument/2006/relationships/image" Target="../media/image5.jpe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9.xml"/><Relationship Id="rId3" Type="http://schemas.openxmlformats.org/officeDocument/2006/relationships/tags" Target="../tags/tag15.xml"/><Relationship Id="rId2" Type="http://schemas.openxmlformats.org/officeDocument/2006/relationships/image" Target="../media/image2.jpeg"/><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0.xml"/><Relationship Id="rId1" Type="http://schemas.openxmlformats.org/officeDocument/2006/relationships/tags" Target="../tags/tag16.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0.xml"/><Relationship Id="rId1" Type="http://schemas.openxmlformats.org/officeDocument/2006/relationships/tags" Target="../tags/tag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11.xml"/><Relationship Id="rId4" Type="http://schemas.openxmlformats.org/officeDocument/2006/relationships/image" Target="../media/image8.jpeg"/><Relationship Id="rId3" Type="http://schemas.openxmlformats.org/officeDocument/2006/relationships/image" Target="../media/image7.jpeg"/><Relationship Id="rId2" Type="http://schemas.openxmlformats.org/officeDocument/2006/relationships/tags" Target="../tags/tag19.xml"/><Relationship Id="rId1" Type="http://schemas.openxmlformats.org/officeDocument/2006/relationships/tags" Target="../tags/tag18.xm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9.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9.xml"/><Relationship Id="rId3" Type="http://schemas.openxmlformats.org/officeDocument/2006/relationships/tags" Target="../tags/tag9.xml"/><Relationship Id="rId2" Type="http://schemas.openxmlformats.org/officeDocument/2006/relationships/image" Target="../media/image2.jpeg"/><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0.xml"/><Relationship Id="rId2" Type="http://schemas.openxmlformats.org/officeDocument/2006/relationships/image" Target="../media/image5.jpe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0.xml"/><Relationship Id="rId1" Type="http://schemas.openxmlformats.org/officeDocument/2006/relationships/tags" Target="../tags/tag10.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tags" Target="../tags/tag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9.xml"/><Relationship Id="rId3" Type="http://schemas.openxmlformats.org/officeDocument/2006/relationships/tags" Target="../tags/tag12.xml"/><Relationship Id="rId2" Type="http://schemas.openxmlformats.org/officeDocument/2006/relationships/image" Target="../media/image2.jpe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2113" t="-1" r="8655" b="316"/>
          <a:stretch>
            <a:fillRect/>
          </a:stretch>
        </p:blipFill>
        <p:spPr>
          <a:xfrm>
            <a:off x="0" y="0"/>
            <a:ext cx="9144000" cy="5145088"/>
          </a:xfrm>
          <a:prstGeom prst="rect">
            <a:avLst/>
          </a:prstGeom>
        </p:spPr>
      </p:pic>
      <p:sp>
        <p:nvSpPr>
          <p:cNvPr id="15" name="PA_文本框 6"/>
          <p:cNvSpPr txBox="1"/>
          <p:nvPr>
            <p:custDataLst>
              <p:tags r:id="rId2"/>
            </p:custDataLst>
          </p:nvPr>
        </p:nvSpPr>
        <p:spPr>
          <a:xfrm>
            <a:off x="3301240" y="1340535"/>
            <a:ext cx="5186035" cy="729430"/>
          </a:xfrm>
          <a:prstGeom prst="rect">
            <a:avLst/>
          </a:prstGeom>
          <a:noFill/>
        </p:spPr>
        <p:txBody>
          <a:bodyPr wrap="none" rtlCol="0" anchor="ctr">
            <a:spAutoFit/>
          </a:bodyPr>
          <a:lstStyle/>
          <a:p>
            <a:pPr>
              <a:lnSpc>
                <a:spcPct val="120000"/>
              </a:lnSpc>
            </a:pPr>
            <a:r>
              <a:rPr lang="zh-CN" altLang="en-US" sz="3600" spc="300" dirty="0">
                <a:solidFill>
                  <a:srgbClr val="303030"/>
                </a:solidFill>
                <a:latin typeface="字魂59号-创粗黑" panose="00000500000000000000" pitchFamily="2" charset="-122"/>
                <a:ea typeface="字魂59号-创粗黑" panose="00000500000000000000" pitchFamily="2" charset="-122"/>
              </a:rPr>
              <a:t>极简线条毕业答辩模板</a:t>
            </a:r>
            <a:endParaRPr lang="zh-CN" altLang="en-US" sz="3600" spc="300" dirty="0">
              <a:solidFill>
                <a:srgbClr val="303030"/>
              </a:solidFill>
              <a:latin typeface="字魂59号-创粗黑" panose="00000500000000000000" pitchFamily="2" charset="-122"/>
              <a:ea typeface="字魂59号-创粗黑" panose="00000500000000000000" pitchFamily="2" charset="-122"/>
            </a:endParaRPr>
          </a:p>
        </p:txBody>
      </p:sp>
      <p:sp>
        <p:nvSpPr>
          <p:cNvPr id="17" name="文本框 9"/>
          <p:cNvSpPr txBox="1"/>
          <p:nvPr/>
        </p:nvSpPr>
        <p:spPr>
          <a:xfrm>
            <a:off x="4354047" y="2208590"/>
            <a:ext cx="3944516" cy="472052"/>
          </a:xfrm>
          <a:prstGeom prst="rect">
            <a:avLst/>
          </a:prstGeom>
          <a:noFill/>
        </p:spPr>
        <p:txBody>
          <a:bodyPr wrap="square" rtlCol="0" anchor="ctr">
            <a:spAutoFit/>
          </a:bodyPr>
          <a:lstStyle/>
          <a:p>
            <a:pPr algn="r">
              <a:lnSpc>
                <a:spcPct val="120000"/>
              </a:lnSpc>
            </a:pPr>
            <a:r>
              <a:rPr lang="en-US" altLang="zh-CN" sz="1050" dirty="0">
                <a:solidFill>
                  <a:srgbClr val="303030"/>
                </a:solidFill>
                <a:latin typeface="字魂59号-创粗黑" panose="00000500000000000000" pitchFamily="2" charset="-122"/>
                <a:ea typeface="字魂59号-创粗黑" panose="00000500000000000000" pitchFamily="2" charset="-122"/>
              </a:rPr>
              <a:t>Double-click here to add your text message content Double-click here to add your text message content</a:t>
            </a:r>
            <a:endParaRPr lang="zh-CN" altLang="en-US" sz="1050" dirty="0">
              <a:solidFill>
                <a:srgbClr val="303030"/>
              </a:solidFill>
              <a:latin typeface="字魂59号-创粗黑" panose="00000500000000000000" pitchFamily="2" charset="-122"/>
              <a:ea typeface="字魂59号-创粗黑" panose="00000500000000000000" pitchFamily="2" charset="-122"/>
            </a:endParaRPr>
          </a:p>
        </p:txBody>
      </p:sp>
      <p:sp>
        <p:nvSpPr>
          <p:cNvPr id="18" name="文本框 9"/>
          <p:cNvSpPr txBox="1"/>
          <p:nvPr/>
        </p:nvSpPr>
        <p:spPr>
          <a:xfrm>
            <a:off x="4283968" y="1941874"/>
            <a:ext cx="4084675" cy="304699"/>
          </a:xfrm>
          <a:prstGeom prst="rect">
            <a:avLst/>
          </a:prstGeom>
          <a:noFill/>
        </p:spPr>
        <p:txBody>
          <a:bodyPr wrap="square" rtlCol="0" anchor="ctr">
            <a:spAutoFit/>
          </a:bodyPr>
          <a:lstStyle/>
          <a:p>
            <a:pPr algn="dist">
              <a:lnSpc>
                <a:spcPct val="120000"/>
              </a:lnSpc>
            </a:pPr>
            <a:r>
              <a:rPr lang="zh-CN" altLang="en-US" sz="1200" spc="300" dirty="0">
                <a:solidFill>
                  <a:srgbClr val="303030"/>
                </a:solidFill>
                <a:latin typeface="字魂59号-创粗黑" panose="00000500000000000000" pitchFamily="2" charset="-122"/>
                <a:ea typeface="字魂59号-创粗黑" panose="00000500000000000000" pitchFamily="2" charset="-122"/>
              </a:rPr>
              <a:t>开题报告</a:t>
            </a:r>
            <a:r>
              <a:rPr lang="en-US" altLang="zh-CN" sz="1200" spc="300" dirty="0">
                <a:solidFill>
                  <a:srgbClr val="303030"/>
                </a:solidFill>
                <a:latin typeface="字魂59号-创粗黑" panose="00000500000000000000" pitchFamily="2" charset="-122"/>
                <a:ea typeface="字魂59号-创粗黑" panose="00000500000000000000" pitchFamily="2" charset="-122"/>
              </a:rPr>
              <a:t>/</a:t>
            </a:r>
            <a:r>
              <a:rPr lang="zh-CN" altLang="en-US" sz="1200" spc="300" dirty="0">
                <a:solidFill>
                  <a:srgbClr val="303030"/>
                </a:solidFill>
                <a:latin typeface="字魂59号-创粗黑" panose="00000500000000000000" pitchFamily="2" charset="-122"/>
                <a:ea typeface="字魂59号-创粗黑" panose="00000500000000000000" pitchFamily="2" charset="-122"/>
              </a:rPr>
              <a:t>学术研究</a:t>
            </a:r>
            <a:r>
              <a:rPr lang="en-US" altLang="zh-CN" sz="1200" spc="300" dirty="0">
                <a:solidFill>
                  <a:srgbClr val="303030"/>
                </a:solidFill>
                <a:latin typeface="字魂59号-创粗黑" panose="00000500000000000000" pitchFamily="2" charset="-122"/>
                <a:ea typeface="字魂59号-创粗黑" panose="00000500000000000000" pitchFamily="2" charset="-122"/>
              </a:rPr>
              <a:t>/</a:t>
            </a:r>
            <a:r>
              <a:rPr lang="zh-CN" altLang="en-US" sz="1200" spc="300" dirty="0">
                <a:solidFill>
                  <a:srgbClr val="303030"/>
                </a:solidFill>
                <a:latin typeface="字魂59号-创粗黑" panose="00000500000000000000" pitchFamily="2" charset="-122"/>
                <a:ea typeface="字魂59号-创粗黑" panose="00000500000000000000" pitchFamily="2" charset="-122"/>
              </a:rPr>
              <a:t>毕业论文</a:t>
            </a:r>
            <a:r>
              <a:rPr lang="en-US" altLang="zh-CN" sz="1200" spc="300" dirty="0">
                <a:solidFill>
                  <a:srgbClr val="303030"/>
                </a:solidFill>
                <a:latin typeface="字魂59号-创粗黑" panose="00000500000000000000" pitchFamily="2" charset="-122"/>
                <a:ea typeface="字魂59号-创粗黑" panose="00000500000000000000" pitchFamily="2" charset="-122"/>
              </a:rPr>
              <a:t>/</a:t>
            </a:r>
            <a:r>
              <a:rPr lang="zh-CN" altLang="en-US" sz="1200" spc="300" dirty="0">
                <a:solidFill>
                  <a:srgbClr val="303030"/>
                </a:solidFill>
                <a:latin typeface="字魂59号-创粗黑" panose="00000500000000000000" pitchFamily="2" charset="-122"/>
                <a:ea typeface="字魂59号-创粗黑" panose="00000500000000000000" pitchFamily="2" charset="-122"/>
              </a:rPr>
              <a:t>毕业答辩</a:t>
            </a:r>
            <a:endParaRPr lang="zh-CN" altLang="en-US" sz="1200" spc="300" dirty="0">
              <a:solidFill>
                <a:srgbClr val="303030"/>
              </a:solidFill>
              <a:latin typeface="字魂59号-创粗黑" panose="00000500000000000000" pitchFamily="2" charset="-122"/>
              <a:ea typeface="字魂59号-创粗黑" panose="00000500000000000000" pitchFamily="2" charset="-122"/>
            </a:endParaRPr>
          </a:p>
        </p:txBody>
      </p:sp>
      <p:grpSp>
        <p:nvGrpSpPr>
          <p:cNvPr id="19" name="组合 18"/>
          <p:cNvGrpSpPr/>
          <p:nvPr/>
        </p:nvGrpSpPr>
        <p:grpSpPr>
          <a:xfrm>
            <a:off x="5940152" y="2852591"/>
            <a:ext cx="2245524" cy="424732"/>
            <a:chOff x="6588890" y="3126777"/>
            <a:chExt cx="2245524" cy="424732"/>
          </a:xfrm>
        </p:grpSpPr>
        <p:sp>
          <p:nvSpPr>
            <p:cNvPr id="20" name="文本框 9"/>
            <p:cNvSpPr txBox="1"/>
            <p:nvPr/>
          </p:nvSpPr>
          <p:spPr>
            <a:xfrm>
              <a:off x="6588890" y="3126777"/>
              <a:ext cx="1800493" cy="424732"/>
            </a:xfrm>
            <a:prstGeom prst="rect">
              <a:avLst/>
            </a:prstGeom>
            <a:noFill/>
          </p:spPr>
          <p:txBody>
            <a:bodyPr wrap="none" rtlCol="0" anchor="ctr">
              <a:spAutoFit/>
            </a:bodyPr>
            <a:lstStyle/>
            <a:p>
              <a:pPr algn="ctr">
                <a:lnSpc>
                  <a:spcPct val="120000"/>
                </a:lnSpc>
              </a:pPr>
              <a:r>
                <a:rPr lang="zh-CN" altLang="en-US" spc="300" dirty="0">
                  <a:solidFill>
                    <a:srgbClr val="303030"/>
                  </a:solidFill>
                  <a:latin typeface="字魂59号-创粗黑" panose="00000500000000000000" pitchFamily="2" charset="-122"/>
                  <a:ea typeface="字魂59号-创粗黑" panose="00000500000000000000" pitchFamily="2" charset="-122"/>
                </a:rPr>
                <a:t>汇报人</a:t>
              </a:r>
              <a:r>
                <a:rPr lang="zh-CN" altLang="en-US" spc="300" dirty="0" smtClean="0">
                  <a:solidFill>
                    <a:srgbClr val="303030"/>
                  </a:solidFill>
                  <a:latin typeface="字魂59号-创粗黑" panose="00000500000000000000" pitchFamily="2" charset="-122"/>
                  <a:ea typeface="字魂59号-创粗黑" panose="00000500000000000000" pitchFamily="2" charset="-122"/>
                </a:rPr>
                <a:t>：青课</a:t>
              </a:r>
              <a:endParaRPr lang="zh-CN" altLang="en-US" spc="300" dirty="0">
                <a:solidFill>
                  <a:srgbClr val="303030"/>
                </a:solidFill>
                <a:latin typeface="字魂59号-创粗黑" panose="00000500000000000000" pitchFamily="2" charset="-122"/>
                <a:ea typeface="字魂59号-创粗黑" panose="00000500000000000000" pitchFamily="2" charset="-122"/>
              </a:endParaRPr>
            </a:p>
          </p:txBody>
        </p:sp>
        <p:sp>
          <p:nvSpPr>
            <p:cNvPr id="21" name="等腰三角形 20"/>
            <p:cNvSpPr/>
            <p:nvPr/>
          </p:nvSpPr>
          <p:spPr>
            <a:xfrm rot="16200000">
              <a:off x="8499205" y="3178963"/>
              <a:ext cx="360040" cy="310379"/>
            </a:xfrm>
            <a:prstGeom prst="triangle">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03030"/>
                </a:solidFill>
                <a:latin typeface="字魂59号-创粗黑" panose="00000500000000000000" pitchFamily="2" charset="-122"/>
                <a:ea typeface="字魂59号-创粗黑" panose="00000500000000000000" pitchFamily="2" charset="-122"/>
              </a:endParaRPr>
            </a:p>
          </p:txBody>
        </p:sp>
      </p:grpSp>
      <p:sp>
        <p:nvSpPr>
          <p:cNvPr id="22" name="PA_文本框 6"/>
          <p:cNvSpPr txBox="1"/>
          <p:nvPr>
            <p:custDataLst>
              <p:tags r:id="rId3"/>
            </p:custDataLst>
          </p:nvPr>
        </p:nvSpPr>
        <p:spPr>
          <a:xfrm>
            <a:off x="4572000" y="1110836"/>
            <a:ext cx="3796643" cy="410882"/>
          </a:xfrm>
          <a:prstGeom prst="rect">
            <a:avLst/>
          </a:prstGeom>
          <a:noFill/>
        </p:spPr>
        <p:txBody>
          <a:bodyPr wrap="square" rtlCol="0" anchor="ctr">
            <a:spAutoFit/>
          </a:bodyPr>
          <a:lstStyle/>
          <a:p>
            <a:pPr algn="dist">
              <a:lnSpc>
                <a:spcPct val="120000"/>
              </a:lnSpc>
            </a:pPr>
            <a:r>
              <a:rPr lang="en-US" altLang="zh-CN" spc="300" dirty="0">
                <a:solidFill>
                  <a:srgbClr val="303030"/>
                </a:solidFill>
                <a:latin typeface="字魂59号-创粗黑" panose="00000500000000000000" pitchFamily="2" charset="-122"/>
                <a:ea typeface="字魂59号-创粗黑" panose="00000500000000000000" pitchFamily="2" charset="-122"/>
              </a:rPr>
              <a:t>GRADUATION DEFENES</a:t>
            </a:r>
            <a:endParaRPr lang="zh-CN" altLang="en-US" spc="300" dirty="0">
              <a:solidFill>
                <a:srgbClr val="303030"/>
              </a:solidFill>
              <a:latin typeface="字魂59号-创粗黑" panose="00000500000000000000" pitchFamily="2" charset="-122"/>
              <a:ea typeface="字魂59号-创粗黑" panose="00000500000000000000" pitchFamily="2" charset="-122"/>
            </a:endParaRPr>
          </a:p>
        </p:txBody>
      </p:sp>
      <p:sp>
        <p:nvSpPr>
          <p:cNvPr id="23" name="PA_文本框 6"/>
          <p:cNvSpPr txBox="1"/>
          <p:nvPr>
            <p:custDataLst>
              <p:tags r:id="rId4"/>
            </p:custDataLst>
          </p:nvPr>
        </p:nvSpPr>
        <p:spPr>
          <a:xfrm>
            <a:off x="971600" y="4118682"/>
            <a:ext cx="5364596" cy="1260345"/>
          </a:xfrm>
          <a:prstGeom prst="rect">
            <a:avLst/>
          </a:prstGeom>
          <a:noFill/>
        </p:spPr>
        <p:txBody>
          <a:bodyPr wrap="square" rtlCol="0" anchor="ctr">
            <a:spAutoFit/>
          </a:bodyPr>
          <a:lstStyle/>
          <a:p>
            <a:pPr algn="dist">
              <a:lnSpc>
                <a:spcPct val="120000"/>
              </a:lnSpc>
            </a:pPr>
            <a:r>
              <a:rPr lang="en-US" altLang="zh-CN" sz="6600" spc="300" dirty="0">
                <a:solidFill>
                  <a:srgbClr val="D0D0D0"/>
                </a:solidFill>
                <a:latin typeface="字魂59号-创粗黑" panose="00000500000000000000" pitchFamily="2" charset="-122"/>
                <a:ea typeface="字魂59号-创粗黑" panose="00000500000000000000" pitchFamily="2" charset="-122"/>
              </a:rPr>
              <a:t>GRADUATION</a:t>
            </a:r>
            <a:endParaRPr lang="zh-CN" altLang="en-US" sz="6600" spc="300" dirty="0">
              <a:solidFill>
                <a:srgbClr val="D0D0D0"/>
              </a:solidFill>
              <a:latin typeface="字魂59号-创粗黑" panose="00000500000000000000" pitchFamily="2" charset="-122"/>
              <a:ea typeface="字魂59号-创粗黑" panose="00000500000000000000" pitchFamily="2" charset="-122"/>
            </a:endParaRPr>
          </a:p>
        </p:txBody>
      </p:sp>
      <p:grpSp>
        <p:nvGrpSpPr>
          <p:cNvPr id="5" name="组合 4"/>
          <p:cNvGrpSpPr/>
          <p:nvPr/>
        </p:nvGrpSpPr>
        <p:grpSpPr>
          <a:xfrm>
            <a:off x="2159732" y="3701870"/>
            <a:ext cx="1296144" cy="365745"/>
            <a:chOff x="1691680" y="3646959"/>
            <a:chExt cx="1296144" cy="365745"/>
          </a:xfrm>
        </p:grpSpPr>
        <p:sp>
          <p:nvSpPr>
            <p:cNvPr id="4" name="椭圆 3"/>
            <p:cNvSpPr/>
            <p:nvPr/>
          </p:nvSpPr>
          <p:spPr>
            <a:xfrm>
              <a:off x="1691680" y="3652664"/>
              <a:ext cx="360040" cy="360040"/>
            </a:xfrm>
            <a:prstGeom prst="ellipse">
              <a:avLst/>
            </a:prstGeom>
            <a:noFill/>
            <a:ln w="12700">
              <a:solidFill>
                <a:srgbClr val="9292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Freeform 47"/>
            <p:cNvSpPr>
              <a:spLocks noEditPoints="1"/>
            </p:cNvSpPr>
            <p:nvPr/>
          </p:nvSpPr>
          <p:spPr bwMode="auto">
            <a:xfrm>
              <a:off x="2706777" y="3761034"/>
              <a:ext cx="202053" cy="143300"/>
            </a:xfrm>
            <a:custGeom>
              <a:avLst/>
              <a:gdLst>
                <a:gd name="T0" fmla="*/ 70 w 86"/>
                <a:gd name="T1" fmla="*/ 58 h 61"/>
                <a:gd name="T2" fmla="*/ 75 w 86"/>
                <a:gd name="T3" fmla="*/ 49 h 61"/>
                <a:gd name="T4" fmla="*/ 80 w 86"/>
                <a:gd name="T5" fmla="*/ 41 h 61"/>
                <a:gd name="T6" fmla="*/ 85 w 86"/>
                <a:gd name="T7" fmla="*/ 32 h 61"/>
                <a:gd name="T8" fmla="*/ 83 w 86"/>
                <a:gd name="T9" fmla="*/ 25 h 61"/>
                <a:gd name="T10" fmla="*/ 65 w 86"/>
                <a:gd name="T11" fmla="*/ 9 h 61"/>
                <a:gd name="T12" fmla="*/ 58 w 86"/>
                <a:gd name="T13" fmla="*/ 9 h 61"/>
                <a:gd name="T14" fmla="*/ 50 w 86"/>
                <a:gd name="T15" fmla="*/ 17 h 61"/>
                <a:gd name="T16" fmla="*/ 49 w 86"/>
                <a:gd name="T17" fmla="*/ 18 h 61"/>
                <a:gd name="T18" fmla="*/ 17 w 86"/>
                <a:gd name="T19" fmla="*/ 0 h 61"/>
                <a:gd name="T20" fmla="*/ 0 w 86"/>
                <a:gd name="T21" fmla="*/ 3 h 61"/>
                <a:gd name="T22" fmla="*/ 4 w 86"/>
                <a:gd name="T23" fmla="*/ 16 h 61"/>
                <a:gd name="T24" fmla="*/ 9 w 86"/>
                <a:gd name="T25" fmla="*/ 15 h 61"/>
                <a:gd name="T26" fmla="*/ 11 w 86"/>
                <a:gd name="T27" fmla="*/ 24 h 61"/>
                <a:gd name="T28" fmla="*/ 20 w 86"/>
                <a:gd name="T29" fmla="*/ 21 h 61"/>
                <a:gd name="T30" fmla="*/ 23 w 86"/>
                <a:gd name="T31" fmla="*/ 30 h 61"/>
                <a:gd name="T32" fmla="*/ 32 w 86"/>
                <a:gd name="T33" fmla="*/ 27 h 61"/>
                <a:gd name="T34" fmla="*/ 35 w 86"/>
                <a:gd name="T35" fmla="*/ 36 h 61"/>
                <a:gd name="T36" fmla="*/ 39 w 86"/>
                <a:gd name="T37" fmla="*/ 35 h 61"/>
                <a:gd name="T38" fmla="*/ 39 w 86"/>
                <a:gd name="T39" fmla="*/ 36 h 61"/>
                <a:gd name="T40" fmla="*/ 37 w 86"/>
                <a:gd name="T41" fmla="*/ 47 h 61"/>
                <a:gd name="T42" fmla="*/ 41 w 86"/>
                <a:gd name="T43" fmla="*/ 53 h 61"/>
                <a:gd name="T44" fmla="*/ 64 w 86"/>
                <a:gd name="T45" fmla="*/ 61 h 61"/>
                <a:gd name="T46" fmla="*/ 70 w 86"/>
                <a:gd name="T47" fmla="*/ 58 h 61"/>
                <a:gd name="T48" fmla="*/ 15 w 86"/>
                <a:gd name="T49" fmla="*/ 10 h 61"/>
                <a:gd name="T50" fmla="*/ 18 w 86"/>
                <a:gd name="T51" fmla="*/ 6 h 61"/>
                <a:gd name="T52" fmla="*/ 46 w 86"/>
                <a:gd name="T53" fmla="*/ 21 h 61"/>
                <a:gd name="T54" fmla="*/ 43 w 86"/>
                <a:gd name="T55" fmla="*/ 25 h 61"/>
                <a:gd name="T56" fmla="*/ 15 w 86"/>
                <a:gd name="T57" fmla="*/ 10 h 61"/>
                <a:gd name="T58" fmla="*/ 61 w 86"/>
                <a:gd name="T59" fmla="*/ 54 h 61"/>
                <a:gd name="T60" fmla="*/ 57 w 86"/>
                <a:gd name="T61" fmla="*/ 52 h 61"/>
                <a:gd name="T62" fmla="*/ 56 w 86"/>
                <a:gd name="T63" fmla="*/ 49 h 61"/>
                <a:gd name="T64" fmla="*/ 69 w 86"/>
                <a:gd name="T65" fmla="*/ 24 h 61"/>
                <a:gd name="T66" fmla="*/ 72 w 86"/>
                <a:gd name="T67" fmla="*/ 23 h 61"/>
                <a:gd name="T68" fmla="*/ 77 w 86"/>
                <a:gd name="T69" fmla="*/ 26 h 61"/>
                <a:gd name="T70" fmla="*/ 77 w 86"/>
                <a:gd name="T71" fmla="*/ 29 h 61"/>
                <a:gd name="T72" fmla="*/ 64 w 86"/>
                <a:gd name="T73" fmla="*/ 53 h 61"/>
                <a:gd name="T74" fmla="*/ 61 w 86"/>
                <a:gd name="T75"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6" h="61">
                  <a:moveTo>
                    <a:pt x="70" y="58"/>
                  </a:moveTo>
                  <a:cubicBezTo>
                    <a:pt x="75" y="49"/>
                    <a:pt x="75" y="49"/>
                    <a:pt x="75" y="49"/>
                  </a:cubicBezTo>
                  <a:cubicBezTo>
                    <a:pt x="77" y="47"/>
                    <a:pt x="79" y="43"/>
                    <a:pt x="80" y="41"/>
                  </a:cubicBezTo>
                  <a:cubicBezTo>
                    <a:pt x="85" y="32"/>
                    <a:pt x="85" y="32"/>
                    <a:pt x="85" y="32"/>
                  </a:cubicBezTo>
                  <a:cubicBezTo>
                    <a:pt x="86" y="29"/>
                    <a:pt x="85" y="26"/>
                    <a:pt x="83" y="25"/>
                  </a:cubicBezTo>
                  <a:cubicBezTo>
                    <a:pt x="65" y="9"/>
                    <a:pt x="65" y="9"/>
                    <a:pt x="65" y="9"/>
                  </a:cubicBezTo>
                  <a:cubicBezTo>
                    <a:pt x="63" y="7"/>
                    <a:pt x="60" y="8"/>
                    <a:pt x="58" y="9"/>
                  </a:cubicBezTo>
                  <a:cubicBezTo>
                    <a:pt x="50" y="17"/>
                    <a:pt x="50" y="17"/>
                    <a:pt x="50" y="17"/>
                  </a:cubicBezTo>
                  <a:cubicBezTo>
                    <a:pt x="49" y="17"/>
                    <a:pt x="49" y="18"/>
                    <a:pt x="49" y="18"/>
                  </a:cubicBezTo>
                  <a:cubicBezTo>
                    <a:pt x="17" y="0"/>
                    <a:pt x="17" y="0"/>
                    <a:pt x="17" y="0"/>
                  </a:cubicBezTo>
                  <a:cubicBezTo>
                    <a:pt x="0" y="3"/>
                    <a:pt x="0" y="3"/>
                    <a:pt x="0" y="3"/>
                  </a:cubicBezTo>
                  <a:cubicBezTo>
                    <a:pt x="4" y="16"/>
                    <a:pt x="4" y="16"/>
                    <a:pt x="4" y="16"/>
                  </a:cubicBezTo>
                  <a:cubicBezTo>
                    <a:pt x="9" y="15"/>
                    <a:pt x="9" y="15"/>
                    <a:pt x="9" y="15"/>
                  </a:cubicBezTo>
                  <a:cubicBezTo>
                    <a:pt x="11" y="24"/>
                    <a:pt x="11" y="24"/>
                    <a:pt x="11" y="24"/>
                  </a:cubicBezTo>
                  <a:cubicBezTo>
                    <a:pt x="20" y="21"/>
                    <a:pt x="20" y="21"/>
                    <a:pt x="20" y="21"/>
                  </a:cubicBezTo>
                  <a:cubicBezTo>
                    <a:pt x="23" y="30"/>
                    <a:pt x="23" y="30"/>
                    <a:pt x="23" y="30"/>
                  </a:cubicBezTo>
                  <a:cubicBezTo>
                    <a:pt x="32" y="27"/>
                    <a:pt x="32" y="27"/>
                    <a:pt x="32" y="27"/>
                  </a:cubicBezTo>
                  <a:cubicBezTo>
                    <a:pt x="35" y="36"/>
                    <a:pt x="35" y="36"/>
                    <a:pt x="35" y="36"/>
                  </a:cubicBezTo>
                  <a:cubicBezTo>
                    <a:pt x="39" y="35"/>
                    <a:pt x="39" y="35"/>
                    <a:pt x="39" y="35"/>
                  </a:cubicBezTo>
                  <a:cubicBezTo>
                    <a:pt x="39" y="35"/>
                    <a:pt x="39" y="36"/>
                    <a:pt x="39" y="36"/>
                  </a:cubicBezTo>
                  <a:cubicBezTo>
                    <a:pt x="37" y="47"/>
                    <a:pt x="37" y="47"/>
                    <a:pt x="37" y="47"/>
                  </a:cubicBezTo>
                  <a:cubicBezTo>
                    <a:pt x="37" y="50"/>
                    <a:pt x="38" y="53"/>
                    <a:pt x="41" y="53"/>
                  </a:cubicBezTo>
                  <a:cubicBezTo>
                    <a:pt x="64" y="61"/>
                    <a:pt x="64" y="61"/>
                    <a:pt x="64" y="61"/>
                  </a:cubicBezTo>
                  <a:cubicBezTo>
                    <a:pt x="66" y="61"/>
                    <a:pt x="69" y="60"/>
                    <a:pt x="70" y="58"/>
                  </a:cubicBezTo>
                  <a:close/>
                  <a:moveTo>
                    <a:pt x="15" y="10"/>
                  </a:moveTo>
                  <a:cubicBezTo>
                    <a:pt x="18" y="6"/>
                    <a:pt x="18" y="6"/>
                    <a:pt x="18" y="6"/>
                  </a:cubicBezTo>
                  <a:cubicBezTo>
                    <a:pt x="46" y="21"/>
                    <a:pt x="46" y="21"/>
                    <a:pt x="46" y="21"/>
                  </a:cubicBezTo>
                  <a:cubicBezTo>
                    <a:pt x="43" y="25"/>
                    <a:pt x="43" y="25"/>
                    <a:pt x="43" y="25"/>
                  </a:cubicBezTo>
                  <a:lnTo>
                    <a:pt x="15" y="10"/>
                  </a:lnTo>
                  <a:close/>
                  <a:moveTo>
                    <a:pt x="61" y="54"/>
                  </a:moveTo>
                  <a:cubicBezTo>
                    <a:pt x="57" y="52"/>
                    <a:pt x="57" y="52"/>
                    <a:pt x="57" y="52"/>
                  </a:cubicBezTo>
                  <a:cubicBezTo>
                    <a:pt x="56" y="51"/>
                    <a:pt x="55" y="50"/>
                    <a:pt x="56" y="49"/>
                  </a:cubicBezTo>
                  <a:cubicBezTo>
                    <a:pt x="69" y="24"/>
                    <a:pt x="69" y="24"/>
                    <a:pt x="69" y="24"/>
                  </a:cubicBezTo>
                  <a:cubicBezTo>
                    <a:pt x="70" y="23"/>
                    <a:pt x="71" y="23"/>
                    <a:pt x="72" y="23"/>
                  </a:cubicBezTo>
                  <a:cubicBezTo>
                    <a:pt x="77" y="26"/>
                    <a:pt x="77" y="26"/>
                    <a:pt x="77" y="26"/>
                  </a:cubicBezTo>
                  <a:cubicBezTo>
                    <a:pt x="78" y="26"/>
                    <a:pt x="78" y="28"/>
                    <a:pt x="77" y="29"/>
                  </a:cubicBezTo>
                  <a:cubicBezTo>
                    <a:pt x="64" y="53"/>
                    <a:pt x="64" y="53"/>
                    <a:pt x="64" y="53"/>
                  </a:cubicBezTo>
                  <a:cubicBezTo>
                    <a:pt x="64" y="54"/>
                    <a:pt x="62" y="55"/>
                    <a:pt x="61" y="54"/>
                  </a:cubicBezTo>
                  <a:close/>
                </a:path>
              </a:pathLst>
            </a:custGeom>
            <a:solidFill>
              <a:srgbClr val="929292"/>
            </a:solidFill>
            <a:ln>
              <a:noFill/>
            </a:ln>
          </p:spPr>
          <p:txBody>
            <a:bodyPr vert="horz" wrap="square" lIns="91440" tIns="45720" rIns="91440" bIns="45720" numCol="1" anchor="t" anchorCtr="0" compatLnSpc="1"/>
            <a:lstStyle/>
            <a:p>
              <a:endParaRPr lang="id-ID"/>
            </a:p>
          </p:txBody>
        </p:sp>
        <p:sp>
          <p:nvSpPr>
            <p:cNvPr id="97" name="Freeform 150"/>
            <p:cNvSpPr>
              <a:spLocks noEditPoints="1"/>
            </p:cNvSpPr>
            <p:nvPr/>
          </p:nvSpPr>
          <p:spPr bwMode="auto">
            <a:xfrm>
              <a:off x="2267744" y="3728723"/>
              <a:ext cx="149318" cy="229280"/>
            </a:xfrm>
            <a:custGeom>
              <a:avLst/>
              <a:gdLst>
                <a:gd name="T0" fmla="*/ 84 w 112"/>
                <a:gd name="T1" fmla="*/ 3 h 172"/>
                <a:gd name="T2" fmla="*/ 111 w 112"/>
                <a:gd name="T3" fmla="*/ 19 h 172"/>
                <a:gd name="T4" fmla="*/ 110 w 112"/>
                <a:gd name="T5" fmla="*/ 33 h 172"/>
                <a:gd name="T6" fmla="*/ 103 w 112"/>
                <a:gd name="T7" fmla="*/ 44 h 172"/>
                <a:gd name="T8" fmla="*/ 65 w 112"/>
                <a:gd name="T9" fmla="*/ 21 h 172"/>
                <a:gd name="T10" fmla="*/ 72 w 112"/>
                <a:gd name="T11" fmla="*/ 10 h 172"/>
                <a:gd name="T12" fmla="*/ 84 w 112"/>
                <a:gd name="T13" fmla="*/ 3 h 172"/>
                <a:gd name="T14" fmla="*/ 0 w 112"/>
                <a:gd name="T15" fmla="*/ 130 h 172"/>
                <a:gd name="T16" fmla="*/ 1 w 112"/>
                <a:gd name="T17" fmla="*/ 172 h 172"/>
                <a:gd name="T18" fmla="*/ 38 w 112"/>
                <a:gd name="T19" fmla="*/ 153 h 172"/>
                <a:gd name="T20" fmla="*/ 98 w 112"/>
                <a:gd name="T21" fmla="*/ 52 h 172"/>
                <a:gd name="T22" fmla="*/ 60 w 112"/>
                <a:gd name="T23" fmla="*/ 29 h 172"/>
                <a:gd name="T24" fmla="*/ 0 w 112"/>
                <a:gd name="T25" fmla="*/ 130 h 172"/>
                <a:gd name="T26" fmla="*/ 76 w 112"/>
                <a:gd name="T27" fmla="*/ 57 h 172"/>
                <a:gd name="T28" fmla="*/ 30 w 112"/>
                <a:gd name="T29" fmla="*/ 134 h 172"/>
                <a:gd name="T30" fmla="*/ 20 w 112"/>
                <a:gd name="T31" fmla="*/ 128 h 172"/>
                <a:gd name="T32" fmla="*/ 66 w 112"/>
                <a:gd name="T33" fmla="*/ 52 h 172"/>
                <a:gd name="T34" fmla="*/ 76 w 112"/>
                <a:gd name="T35" fmla="*/ 57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 h="172">
                  <a:moveTo>
                    <a:pt x="84" y="3"/>
                  </a:moveTo>
                  <a:cubicBezTo>
                    <a:pt x="96" y="0"/>
                    <a:pt x="108" y="7"/>
                    <a:pt x="111" y="19"/>
                  </a:cubicBezTo>
                  <a:cubicBezTo>
                    <a:pt x="112" y="24"/>
                    <a:pt x="112" y="29"/>
                    <a:pt x="110" y="33"/>
                  </a:cubicBezTo>
                  <a:cubicBezTo>
                    <a:pt x="103" y="44"/>
                    <a:pt x="103" y="44"/>
                    <a:pt x="103" y="44"/>
                  </a:cubicBezTo>
                  <a:cubicBezTo>
                    <a:pt x="65" y="21"/>
                    <a:pt x="65" y="21"/>
                    <a:pt x="65" y="21"/>
                  </a:cubicBezTo>
                  <a:cubicBezTo>
                    <a:pt x="72" y="10"/>
                    <a:pt x="72" y="10"/>
                    <a:pt x="72" y="10"/>
                  </a:cubicBezTo>
                  <a:cubicBezTo>
                    <a:pt x="75" y="7"/>
                    <a:pt x="79" y="4"/>
                    <a:pt x="84" y="3"/>
                  </a:cubicBezTo>
                  <a:close/>
                  <a:moveTo>
                    <a:pt x="0" y="130"/>
                  </a:moveTo>
                  <a:cubicBezTo>
                    <a:pt x="1" y="172"/>
                    <a:pt x="1" y="172"/>
                    <a:pt x="1" y="172"/>
                  </a:cubicBezTo>
                  <a:cubicBezTo>
                    <a:pt x="38" y="153"/>
                    <a:pt x="38" y="153"/>
                    <a:pt x="38" y="153"/>
                  </a:cubicBezTo>
                  <a:cubicBezTo>
                    <a:pt x="98" y="52"/>
                    <a:pt x="98" y="52"/>
                    <a:pt x="98" y="52"/>
                  </a:cubicBezTo>
                  <a:cubicBezTo>
                    <a:pt x="60" y="29"/>
                    <a:pt x="60" y="29"/>
                    <a:pt x="60" y="29"/>
                  </a:cubicBezTo>
                  <a:lnTo>
                    <a:pt x="0" y="130"/>
                  </a:lnTo>
                  <a:close/>
                  <a:moveTo>
                    <a:pt x="76" y="57"/>
                  </a:moveTo>
                  <a:cubicBezTo>
                    <a:pt x="30" y="134"/>
                    <a:pt x="30" y="134"/>
                    <a:pt x="30" y="134"/>
                  </a:cubicBezTo>
                  <a:cubicBezTo>
                    <a:pt x="20" y="128"/>
                    <a:pt x="20" y="128"/>
                    <a:pt x="20" y="128"/>
                  </a:cubicBezTo>
                  <a:cubicBezTo>
                    <a:pt x="66" y="52"/>
                    <a:pt x="66" y="52"/>
                    <a:pt x="66" y="52"/>
                  </a:cubicBezTo>
                  <a:lnTo>
                    <a:pt x="76" y="57"/>
                  </a:lnTo>
                  <a:close/>
                </a:path>
              </a:pathLst>
            </a:custGeom>
            <a:solidFill>
              <a:srgbClr val="929292"/>
            </a:solidFill>
            <a:ln>
              <a:noFill/>
            </a:ln>
          </p:spPr>
          <p:txBody>
            <a:bodyPr vert="horz" wrap="square" lIns="91440" tIns="45720" rIns="91440" bIns="45720" numCol="1" anchor="t" anchorCtr="0" compatLnSpc="1"/>
            <a:lstStyle/>
            <a:p>
              <a:endParaRPr lang="id-ID"/>
            </a:p>
          </p:txBody>
        </p:sp>
        <p:sp>
          <p:nvSpPr>
            <p:cNvPr id="98" name="Freeform 208"/>
            <p:cNvSpPr>
              <a:spLocks noEditPoints="1"/>
            </p:cNvSpPr>
            <p:nvPr/>
          </p:nvSpPr>
          <p:spPr bwMode="auto">
            <a:xfrm>
              <a:off x="1770673" y="3718044"/>
              <a:ext cx="202053" cy="229280"/>
            </a:xfrm>
            <a:custGeom>
              <a:avLst/>
              <a:gdLst>
                <a:gd name="T0" fmla="*/ 55 w 86"/>
                <a:gd name="T1" fmla="*/ 14 h 98"/>
                <a:gd name="T2" fmla="*/ 55 w 86"/>
                <a:gd name="T3" fmla="*/ 27 h 98"/>
                <a:gd name="T4" fmla="*/ 65 w 86"/>
                <a:gd name="T5" fmla="*/ 33 h 98"/>
                <a:gd name="T6" fmla="*/ 74 w 86"/>
                <a:gd name="T7" fmla="*/ 55 h 98"/>
                <a:gd name="T8" fmla="*/ 65 w 86"/>
                <a:gd name="T9" fmla="*/ 77 h 98"/>
                <a:gd name="T10" fmla="*/ 43 w 86"/>
                <a:gd name="T11" fmla="*/ 85 h 98"/>
                <a:gd name="T12" fmla="*/ 22 w 86"/>
                <a:gd name="T13" fmla="*/ 77 h 98"/>
                <a:gd name="T14" fmla="*/ 13 w 86"/>
                <a:gd name="T15" fmla="*/ 55 h 98"/>
                <a:gd name="T16" fmla="*/ 22 w 86"/>
                <a:gd name="T17" fmla="*/ 33 h 98"/>
                <a:gd name="T18" fmla="*/ 31 w 86"/>
                <a:gd name="T19" fmla="*/ 27 h 98"/>
                <a:gd name="T20" fmla="*/ 31 w 86"/>
                <a:gd name="T21" fmla="*/ 14 h 98"/>
                <a:gd name="T22" fmla="*/ 0 w 86"/>
                <a:gd name="T23" fmla="*/ 55 h 98"/>
                <a:gd name="T24" fmla="*/ 43 w 86"/>
                <a:gd name="T25" fmla="*/ 98 h 98"/>
                <a:gd name="T26" fmla="*/ 86 w 86"/>
                <a:gd name="T27" fmla="*/ 55 h 98"/>
                <a:gd name="T28" fmla="*/ 55 w 86"/>
                <a:gd name="T29" fmla="*/ 14 h 98"/>
                <a:gd name="T30" fmla="*/ 37 w 86"/>
                <a:gd name="T31" fmla="*/ 0 h 98"/>
                <a:gd name="T32" fmla="*/ 49 w 86"/>
                <a:gd name="T33" fmla="*/ 0 h 98"/>
                <a:gd name="T34" fmla="*/ 49 w 86"/>
                <a:gd name="T35" fmla="*/ 49 h 98"/>
                <a:gd name="T36" fmla="*/ 37 w 86"/>
                <a:gd name="T37" fmla="*/ 49 h 98"/>
                <a:gd name="T38" fmla="*/ 37 w 86"/>
                <a:gd name="T3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98">
                  <a:moveTo>
                    <a:pt x="55" y="14"/>
                  </a:moveTo>
                  <a:cubicBezTo>
                    <a:pt x="55" y="27"/>
                    <a:pt x="55" y="27"/>
                    <a:pt x="55" y="27"/>
                  </a:cubicBezTo>
                  <a:cubicBezTo>
                    <a:pt x="59" y="28"/>
                    <a:pt x="62" y="31"/>
                    <a:pt x="65" y="33"/>
                  </a:cubicBezTo>
                  <a:cubicBezTo>
                    <a:pt x="71" y="39"/>
                    <a:pt x="74" y="47"/>
                    <a:pt x="74" y="55"/>
                  </a:cubicBezTo>
                  <a:cubicBezTo>
                    <a:pt x="74" y="63"/>
                    <a:pt x="71" y="71"/>
                    <a:pt x="65" y="77"/>
                  </a:cubicBezTo>
                  <a:cubicBezTo>
                    <a:pt x="59" y="82"/>
                    <a:pt x="51" y="85"/>
                    <a:pt x="43" y="85"/>
                  </a:cubicBezTo>
                  <a:cubicBezTo>
                    <a:pt x="35" y="85"/>
                    <a:pt x="27" y="82"/>
                    <a:pt x="22" y="77"/>
                  </a:cubicBezTo>
                  <a:cubicBezTo>
                    <a:pt x="16" y="71"/>
                    <a:pt x="13" y="63"/>
                    <a:pt x="13" y="55"/>
                  </a:cubicBezTo>
                  <a:cubicBezTo>
                    <a:pt x="13" y="47"/>
                    <a:pt x="16" y="39"/>
                    <a:pt x="22" y="33"/>
                  </a:cubicBezTo>
                  <a:cubicBezTo>
                    <a:pt x="24" y="31"/>
                    <a:pt x="27" y="28"/>
                    <a:pt x="31" y="27"/>
                  </a:cubicBezTo>
                  <a:cubicBezTo>
                    <a:pt x="31" y="14"/>
                    <a:pt x="31" y="14"/>
                    <a:pt x="31" y="14"/>
                  </a:cubicBezTo>
                  <a:cubicBezTo>
                    <a:pt x="13" y="19"/>
                    <a:pt x="0" y="36"/>
                    <a:pt x="0" y="55"/>
                  </a:cubicBezTo>
                  <a:cubicBezTo>
                    <a:pt x="0" y="79"/>
                    <a:pt x="20" y="98"/>
                    <a:pt x="43" y="98"/>
                  </a:cubicBezTo>
                  <a:cubicBezTo>
                    <a:pt x="67" y="98"/>
                    <a:pt x="86" y="79"/>
                    <a:pt x="86" y="55"/>
                  </a:cubicBezTo>
                  <a:cubicBezTo>
                    <a:pt x="86" y="36"/>
                    <a:pt x="73" y="19"/>
                    <a:pt x="55" y="14"/>
                  </a:cubicBezTo>
                  <a:close/>
                  <a:moveTo>
                    <a:pt x="37" y="0"/>
                  </a:moveTo>
                  <a:cubicBezTo>
                    <a:pt x="49" y="0"/>
                    <a:pt x="49" y="0"/>
                    <a:pt x="49" y="0"/>
                  </a:cubicBezTo>
                  <a:cubicBezTo>
                    <a:pt x="49" y="49"/>
                    <a:pt x="49" y="49"/>
                    <a:pt x="49" y="49"/>
                  </a:cubicBezTo>
                  <a:cubicBezTo>
                    <a:pt x="37" y="49"/>
                    <a:pt x="37" y="49"/>
                    <a:pt x="37" y="49"/>
                  </a:cubicBezTo>
                  <a:lnTo>
                    <a:pt x="37" y="0"/>
                  </a:lnTo>
                  <a:close/>
                </a:path>
              </a:pathLst>
            </a:custGeom>
            <a:solidFill>
              <a:srgbClr val="929292"/>
            </a:solidFill>
            <a:ln>
              <a:noFill/>
            </a:ln>
          </p:spPr>
          <p:txBody>
            <a:bodyPr vert="horz" wrap="square" lIns="91440" tIns="45720" rIns="91440" bIns="45720" numCol="1" anchor="t" anchorCtr="0" compatLnSpc="1"/>
            <a:lstStyle/>
            <a:p>
              <a:endParaRPr lang="id-ID"/>
            </a:p>
          </p:txBody>
        </p:sp>
        <p:sp>
          <p:nvSpPr>
            <p:cNvPr id="99" name="椭圆 98"/>
            <p:cNvSpPr/>
            <p:nvPr/>
          </p:nvSpPr>
          <p:spPr>
            <a:xfrm>
              <a:off x="2162383" y="3652664"/>
              <a:ext cx="360040" cy="360040"/>
            </a:xfrm>
            <a:prstGeom prst="ellipse">
              <a:avLst/>
            </a:prstGeom>
            <a:noFill/>
            <a:ln w="12700">
              <a:solidFill>
                <a:srgbClr val="9292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2627784" y="3646959"/>
              <a:ext cx="360040" cy="360040"/>
            </a:xfrm>
            <a:prstGeom prst="ellipse">
              <a:avLst/>
            </a:prstGeom>
            <a:noFill/>
            <a:ln w="12700">
              <a:solidFill>
                <a:srgbClr val="9292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par>
                                <p:cTn id="10" presetID="53" presetClass="entr" presetSubtype="16" fill="hold" grpId="0" nodeType="withEffect">
                                  <p:stCondLst>
                                    <p:cond delay="0"/>
                                  </p:stCondLst>
                                  <p:iterate type="lt">
                                    <p:tmPct val="10000"/>
                                  </p:iterate>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Effect transition="in" filter="fade">
                                      <p:cBhvr>
                                        <p:cTn id="14" dur="500"/>
                                        <p:tgtEl>
                                          <p:spTgt spid="15"/>
                                        </p:tgtEl>
                                      </p:cBhvr>
                                    </p:animEffect>
                                  </p:childTnLst>
                                </p:cTn>
                              </p:par>
                            </p:childTnLst>
                          </p:cTn>
                        </p:par>
                        <p:par>
                          <p:cTn id="15" fill="hold">
                            <p:stCondLst>
                              <p:cond delay="1350"/>
                            </p:stCondLst>
                            <p:childTnLst>
                              <p:par>
                                <p:cTn id="16" presetID="42" presetClass="entr" presetSubtype="0"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1000"/>
                                        <p:tgtEl>
                                          <p:spTgt spid="17"/>
                                        </p:tgtEl>
                                      </p:cBhvr>
                                    </p:animEffect>
                                    <p:anim calcmode="lin" valueType="num">
                                      <p:cBhvr>
                                        <p:cTn id="19" dur="1000" fill="hold"/>
                                        <p:tgtEl>
                                          <p:spTgt spid="17"/>
                                        </p:tgtEl>
                                        <p:attrNameLst>
                                          <p:attrName>ppt_x</p:attrName>
                                        </p:attrNameLst>
                                      </p:cBhvr>
                                      <p:tavLst>
                                        <p:tav tm="0">
                                          <p:val>
                                            <p:strVal val="#ppt_x"/>
                                          </p:val>
                                        </p:tav>
                                        <p:tav tm="100000">
                                          <p:val>
                                            <p:strVal val="#ppt_x"/>
                                          </p:val>
                                        </p:tav>
                                      </p:tavLst>
                                    </p:anim>
                                    <p:anim calcmode="lin" valueType="num">
                                      <p:cBhvr>
                                        <p:cTn id="20" dur="1000" fill="hold"/>
                                        <p:tgtEl>
                                          <p:spTgt spid="17"/>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1000"/>
                                        <p:tgtEl>
                                          <p:spTgt spid="18"/>
                                        </p:tgtEl>
                                      </p:cBhvr>
                                    </p:animEffect>
                                    <p:anim calcmode="lin" valueType="num">
                                      <p:cBhvr>
                                        <p:cTn id="24" dur="1000" fill="hold"/>
                                        <p:tgtEl>
                                          <p:spTgt spid="18"/>
                                        </p:tgtEl>
                                        <p:attrNameLst>
                                          <p:attrName>ppt_x</p:attrName>
                                        </p:attrNameLst>
                                      </p:cBhvr>
                                      <p:tavLst>
                                        <p:tav tm="0">
                                          <p:val>
                                            <p:strVal val="#ppt_x"/>
                                          </p:val>
                                        </p:tav>
                                        <p:tav tm="100000">
                                          <p:val>
                                            <p:strVal val="#ppt_x"/>
                                          </p:val>
                                        </p:tav>
                                      </p:tavLst>
                                    </p:anim>
                                    <p:anim calcmode="lin" valueType="num">
                                      <p:cBhvr>
                                        <p:cTn id="25" dur="1000" fill="hold"/>
                                        <p:tgtEl>
                                          <p:spTgt spid="18"/>
                                        </p:tgtEl>
                                        <p:attrNameLst>
                                          <p:attrName>ppt_y</p:attrName>
                                        </p:attrNameLst>
                                      </p:cBhvr>
                                      <p:tavLst>
                                        <p:tav tm="0">
                                          <p:val>
                                            <p:strVal val="#ppt_y+.1"/>
                                          </p:val>
                                        </p:tav>
                                        <p:tav tm="100000">
                                          <p:val>
                                            <p:strVal val="#ppt_y"/>
                                          </p:val>
                                        </p:tav>
                                      </p:tavLst>
                                    </p:anim>
                                  </p:childTnLst>
                                </p:cTn>
                              </p:par>
                            </p:childTnLst>
                          </p:cTn>
                        </p:par>
                        <p:par>
                          <p:cTn id="26" fill="hold">
                            <p:stCondLst>
                              <p:cond delay="2350"/>
                            </p:stCondLst>
                            <p:childTnLst>
                              <p:par>
                                <p:cTn id="27" presetID="22" presetClass="entr" presetSubtype="1" fill="hold"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up)">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P spid="18" grpId="0"/>
      <p:bldP spid="2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5"/>
          <p:cNvSpPr/>
          <p:nvPr/>
        </p:nvSpPr>
        <p:spPr bwMode="auto">
          <a:xfrm>
            <a:off x="6118623" y="2367695"/>
            <a:ext cx="1912144" cy="215571"/>
          </a:xfrm>
          <a:custGeom>
            <a:avLst/>
            <a:gdLst>
              <a:gd name="connsiteX0" fmla="*/ 0 w 1600200"/>
              <a:gd name="connsiteY0" fmla="*/ 552450 h 552450"/>
              <a:gd name="connsiteX1" fmla="*/ 171450 w 1600200"/>
              <a:gd name="connsiteY1" fmla="*/ 0 h 552450"/>
              <a:gd name="connsiteX2" fmla="*/ 1600200 w 1600200"/>
              <a:gd name="connsiteY2" fmla="*/ 0 h 552450"/>
            </a:gdLst>
            <a:ahLst/>
            <a:cxnLst>
              <a:cxn ang="0">
                <a:pos x="connsiteX0" y="connsiteY0"/>
              </a:cxn>
              <a:cxn ang="0">
                <a:pos x="connsiteX1" y="connsiteY1"/>
              </a:cxn>
              <a:cxn ang="0">
                <a:pos x="connsiteX2" y="connsiteY2"/>
              </a:cxn>
            </a:cxnLst>
            <a:rect l="l" t="t" r="r" b="b"/>
            <a:pathLst>
              <a:path w="1600200" h="552450">
                <a:moveTo>
                  <a:pt x="0" y="552450"/>
                </a:moveTo>
                <a:lnTo>
                  <a:pt x="171450" y="0"/>
                </a:lnTo>
                <a:lnTo>
                  <a:pt x="1600200" y="0"/>
                </a:lnTo>
              </a:path>
            </a:pathLst>
          </a:custGeom>
          <a:noFill/>
          <a:ln w="12700" cap="flat" cmpd="sng" algn="ctr">
            <a:solidFill>
              <a:schemeClr val="tx1">
                <a:lumMod val="75000"/>
                <a:lumOff val="25000"/>
              </a:schemeClr>
            </a:solidFill>
            <a:prstDash val="solid"/>
            <a:headEnd type="oval" w="med" len="med"/>
            <a:tailEnd type="stealth" w="med" len="med"/>
          </a:ln>
          <a:effec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endParaRPr lang="zh-CN" altLang="en-US" sz="105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7" name="任意多边形 6"/>
          <p:cNvSpPr/>
          <p:nvPr/>
        </p:nvSpPr>
        <p:spPr bwMode="auto">
          <a:xfrm flipH="1">
            <a:off x="1433515" y="2599940"/>
            <a:ext cx="1913335" cy="214379"/>
          </a:xfrm>
          <a:custGeom>
            <a:avLst/>
            <a:gdLst>
              <a:gd name="connsiteX0" fmla="*/ 0 w 1600200"/>
              <a:gd name="connsiteY0" fmla="*/ 552450 h 552450"/>
              <a:gd name="connsiteX1" fmla="*/ 171450 w 1600200"/>
              <a:gd name="connsiteY1" fmla="*/ 0 h 552450"/>
              <a:gd name="connsiteX2" fmla="*/ 1600200 w 1600200"/>
              <a:gd name="connsiteY2" fmla="*/ 0 h 552450"/>
            </a:gdLst>
            <a:ahLst/>
            <a:cxnLst>
              <a:cxn ang="0">
                <a:pos x="connsiteX0" y="connsiteY0"/>
              </a:cxn>
              <a:cxn ang="0">
                <a:pos x="connsiteX1" y="connsiteY1"/>
              </a:cxn>
              <a:cxn ang="0">
                <a:pos x="connsiteX2" y="connsiteY2"/>
              </a:cxn>
            </a:cxnLst>
            <a:rect l="l" t="t" r="r" b="b"/>
            <a:pathLst>
              <a:path w="1600200" h="552450">
                <a:moveTo>
                  <a:pt x="0" y="552450"/>
                </a:moveTo>
                <a:lnTo>
                  <a:pt x="171450" y="0"/>
                </a:lnTo>
                <a:lnTo>
                  <a:pt x="1600200" y="0"/>
                </a:lnTo>
              </a:path>
            </a:pathLst>
          </a:custGeom>
          <a:noFill/>
          <a:ln w="12700" cap="flat" cmpd="sng" algn="ctr">
            <a:solidFill>
              <a:schemeClr val="tx1">
                <a:lumMod val="75000"/>
                <a:lumOff val="25000"/>
              </a:schemeClr>
            </a:solidFill>
            <a:prstDash val="solid"/>
            <a:headEnd type="oval" w="med" len="med"/>
            <a:tailEnd type="stealth" w="med" len="med"/>
          </a:ln>
          <a:effec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endParaRPr lang="zh-CN" altLang="en-US" sz="105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8" name="任意多边形 7"/>
          <p:cNvSpPr/>
          <p:nvPr/>
        </p:nvSpPr>
        <p:spPr>
          <a:xfrm>
            <a:off x="4702945" y="1842466"/>
            <a:ext cx="504825" cy="751516"/>
          </a:xfrm>
          <a:custGeom>
            <a:avLst/>
            <a:gdLst>
              <a:gd name="connsiteX0" fmla="*/ 0 w 647700"/>
              <a:gd name="connsiteY0" fmla="*/ 965200 h 965200"/>
              <a:gd name="connsiteX1" fmla="*/ 152400 w 647700"/>
              <a:gd name="connsiteY1" fmla="*/ 508000 h 965200"/>
              <a:gd name="connsiteX2" fmla="*/ 647700 w 647700"/>
              <a:gd name="connsiteY2" fmla="*/ 0 h 965200"/>
              <a:gd name="connsiteX0-1" fmla="*/ 0 w 647700"/>
              <a:gd name="connsiteY0-2" fmla="*/ 965200 h 965200"/>
              <a:gd name="connsiteX1-3" fmla="*/ 101600 w 647700"/>
              <a:gd name="connsiteY1-4" fmla="*/ 520700 h 965200"/>
              <a:gd name="connsiteX2-5" fmla="*/ 647700 w 647700"/>
              <a:gd name="connsiteY2-6" fmla="*/ 0 h 965200"/>
            </a:gdLst>
            <a:ahLst/>
            <a:cxnLst>
              <a:cxn ang="0">
                <a:pos x="connsiteX0-1" y="connsiteY0-2"/>
              </a:cxn>
              <a:cxn ang="0">
                <a:pos x="connsiteX1-3" y="connsiteY1-4"/>
              </a:cxn>
              <a:cxn ang="0">
                <a:pos x="connsiteX2-5" y="connsiteY2-6"/>
              </a:cxn>
            </a:cxnLst>
            <a:rect l="l" t="t" r="r" b="b"/>
            <a:pathLst>
              <a:path w="647700" h="965200">
                <a:moveTo>
                  <a:pt x="0" y="965200"/>
                </a:moveTo>
                <a:lnTo>
                  <a:pt x="101600" y="520700"/>
                </a:lnTo>
                <a:lnTo>
                  <a:pt x="647700" y="0"/>
                </a:lnTo>
              </a:path>
            </a:pathLst>
          </a:custGeom>
          <a:noFill/>
          <a:ln w="12700" cap="flat" cmpd="sng" algn="ctr">
            <a:solidFill>
              <a:schemeClr val="tx1">
                <a:lumMod val="75000"/>
                <a:lumOff val="25000"/>
              </a:schemeClr>
            </a:solidFill>
            <a:prstDash val="solid"/>
            <a:headEnd type="oval" w="med" len="med"/>
            <a:tailEnd type="stealth" w="med" len="med"/>
          </a:ln>
          <a:effec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endParaRPr lang="zh-CN" altLang="en-US" sz="105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9" name="任意多边形 8"/>
          <p:cNvSpPr/>
          <p:nvPr/>
        </p:nvSpPr>
        <p:spPr>
          <a:xfrm flipH="1">
            <a:off x="3418261" y="1837702"/>
            <a:ext cx="504825" cy="751516"/>
          </a:xfrm>
          <a:custGeom>
            <a:avLst/>
            <a:gdLst>
              <a:gd name="connsiteX0" fmla="*/ 0 w 647700"/>
              <a:gd name="connsiteY0" fmla="*/ 965200 h 965200"/>
              <a:gd name="connsiteX1" fmla="*/ 152400 w 647700"/>
              <a:gd name="connsiteY1" fmla="*/ 508000 h 965200"/>
              <a:gd name="connsiteX2" fmla="*/ 647700 w 647700"/>
              <a:gd name="connsiteY2" fmla="*/ 0 h 965200"/>
              <a:gd name="connsiteX0-1" fmla="*/ 0 w 647700"/>
              <a:gd name="connsiteY0-2" fmla="*/ 965200 h 965200"/>
              <a:gd name="connsiteX1-3" fmla="*/ 101600 w 647700"/>
              <a:gd name="connsiteY1-4" fmla="*/ 520700 h 965200"/>
              <a:gd name="connsiteX2-5" fmla="*/ 647700 w 647700"/>
              <a:gd name="connsiteY2-6" fmla="*/ 0 h 965200"/>
            </a:gdLst>
            <a:ahLst/>
            <a:cxnLst>
              <a:cxn ang="0">
                <a:pos x="connsiteX0-1" y="connsiteY0-2"/>
              </a:cxn>
              <a:cxn ang="0">
                <a:pos x="connsiteX1-3" y="connsiteY1-4"/>
              </a:cxn>
              <a:cxn ang="0">
                <a:pos x="connsiteX2-5" y="connsiteY2-6"/>
              </a:cxn>
            </a:cxnLst>
            <a:rect l="l" t="t" r="r" b="b"/>
            <a:pathLst>
              <a:path w="647700" h="965200">
                <a:moveTo>
                  <a:pt x="0" y="965200"/>
                </a:moveTo>
                <a:lnTo>
                  <a:pt x="101600" y="520700"/>
                </a:lnTo>
                <a:lnTo>
                  <a:pt x="647700" y="0"/>
                </a:lnTo>
              </a:path>
            </a:pathLst>
          </a:custGeom>
          <a:noFill/>
          <a:ln w="12700" cap="flat" cmpd="sng" algn="ctr">
            <a:solidFill>
              <a:schemeClr val="tx1">
                <a:lumMod val="75000"/>
                <a:lumOff val="25000"/>
              </a:schemeClr>
            </a:solidFill>
            <a:prstDash val="solid"/>
            <a:headEnd type="oval" w="med" len="med"/>
            <a:tailEnd type="stealth" w="med" len="med"/>
          </a:ln>
          <a:effec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endParaRPr lang="zh-CN" altLang="en-US" sz="105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grpSp>
        <p:nvGrpSpPr>
          <p:cNvPr id="31" name="组合 35"/>
          <p:cNvGrpSpPr/>
          <p:nvPr/>
        </p:nvGrpSpPr>
        <p:grpSpPr>
          <a:xfrm>
            <a:off x="2915817" y="2429626"/>
            <a:ext cx="771525" cy="781291"/>
            <a:chOff x="3137297" y="2428875"/>
            <a:chExt cx="771525" cy="781050"/>
          </a:xfrm>
        </p:grpSpPr>
        <p:sp>
          <p:nvSpPr>
            <p:cNvPr id="5" name="Freeform 19"/>
            <p:cNvSpPr/>
            <p:nvPr/>
          </p:nvSpPr>
          <p:spPr bwMode="auto">
            <a:xfrm>
              <a:off x="3137297" y="2428875"/>
              <a:ext cx="771525" cy="781050"/>
            </a:xfrm>
            <a:custGeom>
              <a:avLst/>
              <a:gdLst>
                <a:gd name="T0" fmla="*/ 15 w 101"/>
                <a:gd name="T1" fmla="*/ 31 h 102"/>
                <a:gd name="T2" fmla="*/ 21 w 101"/>
                <a:gd name="T3" fmla="*/ 5 h 102"/>
                <a:gd name="T4" fmla="*/ 26 w 101"/>
                <a:gd name="T5" fmla="*/ 1 h 102"/>
                <a:gd name="T6" fmla="*/ 32 w 101"/>
                <a:gd name="T7" fmla="*/ 2 h 102"/>
                <a:gd name="T8" fmla="*/ 95 w 101"/>
                <a:gd name="T9" fmla="*/ 41 h 102"/>
                <a:gd name="T10" fmla="*/ 101 w 101"/>
                <a:gd name="T11" fmla="*/ 51 h 102"/>
                <a:gd name="T12" fmla="*/ 94 w 101"/>
                <a:gd name="T13" fmla="*/ 63 h 102"/>
                <a:gd name="T14" fmla="*/ 6 w 101"/>
                <a:gd name="T15" fmla="*/ 102 h 102"/>
                <a:gd name="T16" fmla="*/ 2 w 101"/>
                <a:gd name="T17" fmla="*/ 101 h 102"/>
                <a:gd name="T18" fmla="*/ 0 w 101"/>
                <a:gd name="T19" fmla="*/ 97 h 102"/>
                <a:gd name="T20" fmla="*/ 5 w 101"/>
                <a:gd name="T21" fmla="*/ 77 h 102"/>
                <a:gd name="T22" fmla="*/ 15 w 101"/>
                <a:gd name="T23" fmla="*/ 3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1" h="102">
                  <a:moveTo>
                    <a:pt x="15" y="31"/>
                  </a:moveTo>
                  <a:cubicBezTo>
                    <a:pt x="21" y="5"/>
                    <a:pt x="21" y="5"/>
                    <a:pt x="21" y="5"/>
                  </a:cubicBezTo>
                  <a:cubicBezTo>
                    <a:pt x="21" y="5"/>
                    <a:pt x="22" y="2"/>
                    <a:pt x="26" y="1"/>
                  </a:cubicBezTo>
                  <a:cubicBezTo>
                    <a:pt x="29" y="0"/>
                    <a:pt x="32" y="2"/>
                    <a:pt x="32" y="2"/>
                  </a:cubicBezTo>
                  <a:cubicBezTo>
                    <a:pt x="95" y="41"/>
                    <a:pt x="95" y="41"/>
                    <a:pt x="95" y="41"/>
                  </a:cubicBezTo>
                  <a:cubicBezTo>
                    <a:pt x="95" y="41"/>
                    <a:pt x="101" y="46"/>
                    <a:pt x="101" y="51"/>
                  </a:cubicBezTo>
                  <a:cubicBezTo>
                    <a:pt x="101" y="60"/>
                    <a:pt x="94" y="63"/>
                    <a:pt x="94" y="63"/>
                  </a:cubicBezTo>
                  <a:cubicBezTo>
                    <a:pt x="6" y="102"/>
                    <a:pt x="6" y="102"/>
                    <a:pt x="6" y="102"/>
                  </a:cubicBezTo>
                  <a:cubicBezTo>
                    <a:pt x="6" y="102"/>
                    <a:pt x="3" y="102"/>
                    <a:pt x="2" y="101"/>
                  </a:cubicBezTo>
                  <a:cubicBezTo>
                    <a:pt x="0" y="99"/>
                    <a:pt x="0" y="97"/>
                    <a:pt x="0" y="97"/>
                  </a:cubicBezTo>
                  <a:cubicBezTo>
                    <a:pt x="5" y="77"/>
                    <a:pt x="5" y="77"/>
                    <a:pt x="5" y="77"/>
                  </a:cubicBezTo>
                  <a:lnTo>
                    <a:pt x="15" y="31"/>
                  </a:lnTo>
                  <a:close/>
                </a:path>
              </a:pathLst>
            </a:custGeom>
            <a:solidFill>
              <a:srgbClr val="929292"/>
            </a:solidFill>
            <a:ln w="3175" cap="flat" cmpd="sng" algn="ctr">
              <a:noFill/>
              <a:prstDash val="solid"/>
            </a:ln>
            <a:effec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endParaRPr lang="zh-CN" altLang="en-US" sz="105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0" name="Freeform 6"/>
            <p:cNvSpPr>
              <a:spLocks noChangeAspect="1" noEditPoints="1"/>
            </p:cNvSpPr>
            <p:nvPr/>
          </p:nvSpPr>
          <p:spPr bwMode="auto">
            <a:xfrm>
              <a:off x="3469482" y="2717006"/>
              <a:ext cx="170260" cy="180975"/>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ysClr val="window" lastClr="FFFFFF"/>
            </a:solidFill>
            <a:ln>
              <a:noFill/>
            </a:ln>
          </p:spPr>
          <p:txBody>
            <a:bodyPr lIns="68580" tIns="34290" rIns="68580" bIns="3429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US" sz="200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grpSp>
      <p:grpSp>
        <p:nvGrpSpPr>
          <p:cNvPr id="32" name="组合 39"/>
          <p:cNvGrpSpPr/>
          <p:nvPr/>
        </p:nvGrpSpPr>
        <p:grpSpPr>
          <a:xfrm>
            <a:off x="4895824" y="2066375"/>
            <a:ext cx="1453754" cy="1431573"/>
            <a:chOff x="5117306" y="2065735"/>
            <a:chExt cx="1453754" cy="1431131"/>
          </a:xfrm>
        </p:grpSpPr>
        <p:sp>
          <p:nvSpPr>
            <p:cNvPr id="2" name="Freeform 17"/>
            <p:cNvSpPr>
              <a:spLocks noChangeAspect="1"/>
            </p:cNvSpPr>
            <p:nvPr/>
          </p:nvSpPr>
          <p:spPr bwMode="auto">
            <a:xfrm>
              <a:off x="5117306" y="2065735"/>
              <a:ext cx="1453754" cy="1431131"/>
            </a:xfrm>
            <a:custGeom>
              <a:avLst/>
              <a:gdLst>
                <a:gd name="T0" fmla="*/ 145 w 145"/>
                <a:gd name="T1" fmla="*/ 74 h 143"/>
                <a:gd name="T2" fmla="*/ 133 w 145"/>
                <a:gd name="T3" fmla="*/ 88 h 143"/>
                <a:gd name="T4" fmla="*/ 8 w 145"/>
                <a:gd name="T5" fmla="*/ 143 h 143"/>
                <a:gd name="T6" fmla="*/ 2 w 145"/>
                <a:gd name="T7" fmla="*/ 141 h 143"/>
                <a:gd name="T8" fmla="*/ 0 w 145"/>
                <a:gd name="T9" fmla="*/ 135 h 143"/>
                <a:gd name="T10" fmla="*/ 6 w 145"/>
                <a:gd name="T11" fmla="*/ 108 h 143"/>
                <a:gd name="T12" fmla="*/ 50 w 145"/>
                <a:gd name="T13" fmla="*/ 73 h 143"/>
                <a:gd name="T14" fmla="*/ 21 w 145"/>
                <a:gd name="T15" fmla="*/ 44 h 143"/>
                <a:gd name="T16" fmla="*/ 29 w 145"/>
                <a:gd name="T17" fmla="*/ 8 h 143"/>
                <a:gd name="T18" fmla="*/ 36 w 145"/>
                <a:gd name="T19" fmla="*/ 1 h 143"/>
                <a:gd name="T20" fmla="*/ 44 w 145"/>
                <a:gd name="T21" fmla="*/ 3 h 143"/>
                <a:gd name="T22" fmla="*/ 138 w 145"/>
                <a:gd name="T23" fmla="*/ 61 h 143"/>
                <a:gd name="T24" fmla="*/ 145 w 145"/>
                <a:gd name="T25" fmla="*/ 7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143">
                  <a:moveTo>
                    <a:pt x="145" y="74"/>
                  </a:moveTo>
                  <a:cubicBezTo>
                    <a:pt x="145" y="82"/>
                    <a:pt x="133" y="88"/>
                    <a:pt x="133" y="88"/>
                  </a:cubicBezTo>
                  <a:cubicBezTo>
                    <a:pt x="8" y="143"/>
                    <a:pt x="8" y="143"/>
                    <a:pt x="8" y="143"/>
                  </a:cubicBezTo>
                  <a:cubicBezTo>
                    <a:pt x="8" y="143"/>
                    <a:pt x="4" y="143"/>
                    <a:pt x="2" y="141"/>
                  </a:cubicBezTo>
                  <a:cubicBezTo>
                    <a:pt x="0" y="139"/>
                    <a:pt x="0" y="135"/>
                    <a:pt x="0" y="135"/>
                  </a:cubicBezTo>
                  <a:cubicBezTo>
                    <a:pt x="6" y="108"/>
                    <a:pt x="6" y="108"/>
                    <a:pt x="6" y="108"/>
                  </a:cubicBezTo>
                  <a:cubicBezTo>
                    <a:pt x="6" y="108"/>
                    <a:pt x="50" y="92"/>
                    <a:pt x="50" y="73"/>
                  </a:cubicBezTo>
                  <a:cubicBezTo>
                    <a:pt x="49" y="57"/>
                    <a:pt x="21" y="44"/>
                    <a:pt x="21" y="44"/>
                  </a:cubicBezTo>
                  <a:cubicBezTo>
                    <a:pt x="29" y="8"/>
                    <a:pt x="29" y="8"/>
                    <a:pt x="29" y="8"/>
                  </a:cubicBezTo>
                  <a:cubicBezTo>
                    <a:pt x="29" y="8"/>
                    <a:pt x="31" y="3"/>
                    <a:pt x="36" y="1"/>
                  </a:cubicBezTo>
                  <a:cubicBezTo>
                    <a:pt x="40" y="0"/>
                    <a:pt x="44" y="3"/>
                    <a:pt x="44" y="3"/>
                  </a:cubicBezTo>
                  <a:cubicBezTo>
                    <a:pt x="138" y="61"/>
                    <a:pt x="138" y="61"/>
                    <a:pt x="138" y="61"/>
                  </a:cubicBezTo>
                  <a:cubicBezTo>
                    <a:pt x="138" y="61"/>
                    <a:pt x="145" y="65"/>
                    <a:pt x="145" y="74"/>
                  </a:cubicBezTo>
                  <a:close/>
                </a:path>
              </a:pathLst>
            </a:custGeom>
            <a:solidFill>
              <a:srgbClr val="303030"/>
            </a:solidFill>
            <a:ln w="3175" cap="flat" cmpd="sng" algn="ctr">
              <a:noFill/>
              <a:prstDash val="solid"/>
            </a:ln>
            <a:effec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endParaRPr lang="zh-CN" altLang="en-US" sz="105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1" name="Freeform 26"/>
            <p:cNvSpPr>
              <a:spLocks noChangeAspect="1"/>
            </p:cNvSpPr>
            <p:nvPr/>
          </p:nvSpPr>
          <p:spPr bwMode="auto">
            <a:xfrm>
              <a:off x="5865019" y="2717007"/>
              <a:ext cx="182166" cy="189310"/>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ysClr val="window" lastClr="FFFFFF"/>
            </a:solidFill>
            <a:ln>
              <a:noFill/>
            </a:ln>
          </p:spPr>
          <p:txBody>
            <a:bodyPr lIns="68580" tIns="34290" rIns="68580" bIns="3429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US" sz="200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grpSp>
      <p:grpSp>
        <p:nvGrpSpPr>
          <p:cNvPr id="33" name="组合 37"/>
          <p:cNvGrpSpPr/>
          <p:nvPr/>
        </p:nvGrpSpPr>
        <p:grpSpPr>
          <a:xfrm>
            <a:off x="3457549" y="2335539"/>
            <a:ext cx="971550" cy="949221"/>
            <a:chOff x="3679031" y="2334816"/>
            <a:chExt cx="971550" cy="948928"/>
          </a:xfrm>
        </p:grpSpPr>
        <p:sp>
          <p:nvSpPr>
            <p:cNvPr id="4" name="Freeform 18"/>
            <p:cNvSpPr/>
            <p:nvPr/>
          </p:nvSpPr>
          <p:spPr bwMode="auto">
            <a:xfrm>
              <a:off x="3679031" y="2334816"/>
              <a:ext cx="971550" cy="948928"/>
            </a:xfrm>
            <a:custGeom>
              <a:avLst/>
              <a:gdLst>
                <a:gd name="T0" fmla="*/ 127 w 127"/>
                <a:gd name="T1" fmla="*/ 64 h 124"/>
                <a:gd name="T2" fmla="*/ 117 w 127"/>
                <a:gd name="T3" fmla="*/ 76 h 124"/>
                <a:gd name="T4" fmla="*/ 8 w 127"/>
                <a:gd name="T5" fmla="*/ 124 h 124"/>
                <a:gd name="T6" fmla="*/ 2 w 127"/>
                <a:gd name="T7" fmla="*/ 123 h 124"/>
                <a:gd name="T8" fmla="*/ 1 w 127"/>
                <a:gd name="T9" fmla="*/ 118 h 124"/>
                <a:gd name="T10" fmla="*/ 6 w 127"/>
                <a:gd name="T11" fmla="*/ 94 h 124"/>
                <a:gd name="T12" fmla="*/ 39 w 127"/>
                <a:gd name="T13" fmla="*/ 62 h 124"/>
                <a:gd name="T14" fmla="*/ 19 w 127"/>
                <a:gd name="T15" fmla="*/ 38 h 124"/>
                <a:gd name="T16" fmla="*/ 26 w 127"/>
                <a:gd name="T17" fmla="*/ 6 h 124"/>
                <a:gd name="T18" fmla="*/ 32 w 127"/>
                <a:gd name="T19" fmla="*/ 1 h 124"/>
                <a:gd name="T20" fmla="*/ 39 w 127"/>
                <a:gd name="T21" fmla="*/ 2 h 124"/>
                <a:gd name="T22" fmla="*/ 121 w 127"/>
                <a:gd name="T23" fmla="*/ 52 h 124"/>
                <a:gd name="T24" fmla="*/ 127 w 127"/>
                <a:gd name="T25"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24">
                  <a:moveTo>
                    <a:pt x="127" y="64"/>
                  </a:moveTo>
                  <a:cubicBezTo>
                    <a:pt x="127" y="71"/>
                    <a:pt x="117" y="76"/>
                    <a:pt x="117" y="76"/>
                  </a:cubicBezTo>
                  <a:cubicBezTo>
                    <a:pt x="8" y="124"/>
                    <a:pt x="8" y="124"/>
                    <a:pt x="8" y="124"/>
                  </a:cubicBezTo>
                  <a:cubicBezTo>
                    <a:pt x="8" y="124"/>
                    <a:pt x="4" y="124"/>
                    <a:pt x="2" y="123"/>
                  </a:cubicBezTo>
                  <a:cubicBezTo>
                    <a:pt x="0" y="121"/>
                    <a:pt x="1" y="118"/>
                    <a:pt x="1" y="118"/>
                  </a:cubicBezTo>
                  <a:cubicBezTo>
                    <a:pt x="6" y="94"/>
                    <a:pt x="6" y="94"/>
                    <a:pt x="6" y="94"/>
                  </a:cubicBezTo>
                  <a:cubicBezTo>
                    <a:pt x="6" y="94"/>
                    <a:pt x="39" y="81"/>
                    <a:pt x="39" y="62"/>
                  </a:cubicBezTo>
                  <a:cubicBezTo>
                    <a:pt x="40" y="48"/>
                    <a:pt x="19" y="38"/>
                    <a:pt x="19" y="38"/>
                  </a:cubicBezTo>
                  <a:cubicBezTo>
                    <a:pt x="26" y="6"/>
                    <a:pt x="26" y="6"/>
                    <a:pt x="26" y="6"/>
                  </a:cubicBezTo>
                  <a:cubicBezTo>
                    <a:pt x="26" y="6"/>
                    <a:pt x="28" y="2"/>
                    <a:pt x="32" y="1"/>
                  </a:cubicBezTo>
                  <a:cubicBezTo>
                    <a:pt x="36" y="0"/>
                    <a:pt x="39" y="2"/>
                    <a:pt x="39" y="2"/>
                  </a:cubicBezTo>
                  <a:cubicBezTo>
                    <a:pt x="121" y="52"/>
                    <a:pt x="121" y="52"/>
                    <a:pt x="121" y="52"/>
                  </a:cubicBezTo>
                  <a:cubicBezTo>
                    <a:pt x="121" y="52"/>
                    <a:pt x="127" y="57"/>
                    <a:pt x="127" y="64"/>
                  </a:cubicBezTo>
                  <a:close/>
                </a:path>
              </a:pathLst>
            </a:custGeom>
            <a:solidFill>
              <a:srgbClr val="303030"/>
            </a:solidFill>
            <a:ln w="3175" cap="flat" cmpd="sng" algn="ctr">
              <a:noFill/>
              <a:prstDash val="solid"/>
            </a:ln>
            <a:effec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endParaRPr lang="zh-CN" altLang="en-US" sz="105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2" name="Freeform 442"/>
            <p:cNvSpPr>
              <a:spLocks noEditPoints="1"/>
            </p:cNvSpPr>
            <p:nvPr/>
          </p:nvSpPr>
          <p:spPr bwMode="auto">
            <a:xfrm>
              <a:off x="4106466" y="2730103"/>
              <a:ext cx="194072" cy="166688"/>
            </a:xfrm>
            <a:custGeom>
              <a:avLst/>
              <a:gdLst>
                <a:gd name="T0" fmla="*/ 278 w 288"/>
                <a:gd name="T1" fmla="*/ 0 h 246"/>
                <a:gd name="T2" fmla="*/ 52 w 288"/>
                <a:gd name="T3" fmla="*/ 0 h 246"/>
                <a:gd name="T4" fmla="*/ 42 w 288"/>
                <a:gd name="T5" fmla="*/ 10 h 246"/>
                <a:gd name="T6" fmla="*/ 42 w 288"/>
                <a:gd name="T7" fmla="*/ 43 h 246"/>
                <a:gd name="T8" fmla="*/ 10 w 288"/>
                <a:gd name="T9" fmla="*/ 43 h 246"/>
                <a:gd name="T10" fmla="*/ 0 w 288"/>
                <a:gd name="T11" fmla="*/ 53 h 246"/>
                <a:gd name="T12" fmla="*/ 0 w 288"/>
                <a:gd name="T13" fmla="*/ 219 h 246"/>
                <a:gd name="T14" fmla="*/ 27 w 288"/>
                <a:gd name="T15" fmla="*/ 246 h 246"/>
                <a:gd name="T16" fmla="*/ 52 w 288"/>
                <a:gd name="T17" fmla="*/ 246 h 246"/>
                <a:gd name="T18" fmla="*/ 241 w 288"/>
                <a:gd name="T19" fmla="*/ 246 h 246"/>
                <a:gd name="T20" fmla="*/ 278 w 288"/>
                <a:gd name="T21" fmla="*/ 246 h 246"/>
                <a:gd name="T22" fmla="*/ 288 w 288"/>
                <a:gd name="T23" fmla="*/ 236 h 246"/>
                <a:gd name="T24" fmla="*/ 288 w 288"/>
                <a:gd name="T25" fmla="*/ 10 h 246"/>
                <a:gd name="T26" fmla="*/ 278 w 288"/>
                <a:gd name="T27" fmla="*/ 0 h 246"/>
                <a:gd name="T28" fmla="*/ 271 w 288"/>
                <a:gd name="T29" fmla="*/ 229 h 246"/>
                <a:gd name="T30" fmla="*/ 241 w 288"/>
                <a:gd name="T31" fmla="*/ 229 h 246"/>
                <a:gd name="T32" fmla="*/ 52 w 288"/>
                <a:gd name="T33" fmla="*/ 229 h 246"/>
                <a:gd name="T34" fmla="*/ 27 w 288"/>
                <a:gd name="T35" fmla="*/ 229 h 246"/>
                <a:gd name="T36" fmla="*/ 17 w 288"/>
                <a:gd name="T37" fmla="*/ 219 h 246"/>
                <a:gd name="T38" fmla="*/ 17 w 288"/>
                <a:gd name="T39" fmla="*/ 60 h 246"/>
                <a:gd name="T40" fmla="*/ 42 w 288"/>
                <a:gd name="T41" fmla="*/ 60 h 246"/>
                <a:gd name="T42" fmla="*/ 42 w 288"/>
                <a:gd name="T43" fmla="*/ 214 h 246"/>
                <a:gd name="T44" fmla="*/ 59 w 288"/>
                <a:gd name="T45" fmla="*/ 214 h 246"/>
                <a:gd name="T46" fmla="*/ 59 w 288"/>
                <a:gd name="T47" fmla="*/ 60 h 246"/>
                <a:gd name="T48" fmla="*/ 59 w 288"/>
                <a:gd name="T49" fmla="*/ 60 h 246"/>
                <a:gd name="T50" fmla="*/ 59 w 288"/>
                <a:gd name="T51" fmla="*/ 43 h 246"/>
                <a:gd name="T52" fmla="*/ 59 w 288"/>
                <a:gd name="T53" fmla="*/ 17 h 246"/>
                <a:gd name="T54" fmla="*/ 271 w 288"/>
                <a:gd name="T55" fmla="*/ 17 h 246"/>
                <a:gd name="T56" fmla="*/ 271 w 288"/>
                <a:gd name="T57" fmla="*/ 22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246">
                  <a:moveTo>
                    <a:pt x="278" y="0"/>
                  </a:moveTo>
                  <a:cubicBezTo>
                    <a:pt x="52" y="0"/>
                    <a:pt x="52" y="0"/>
                    <a:pt x="52" y="0"/>
                  </a:cubicBezTo>
                  <a:cubicBezTo>
                    <a:pt x="44" y="0"/>
                    <a:pt x="42" y="2"/>
                    <a:pt x="42" y="10"/>
                  </a:cubicBezTo>
                  <a:cubicBezTo>
                    <a:pt x="42" y="43"/>
                    <a:pt x="42" y="43"/>
                    <a:pt x="42" y="43"/>
                  </a:cubicBezTo>
                  <a:cubicBezTo>
                    <a:pt x="10" y="43"/>
                    <a:pt x="10" y="43"/>
                    <a:pt x="10" y="43"/>
                  </a:cubicBezTo>
                  <a:cubicBezTo>
                    <a:pt x="2" y="43"/>
                    <a:pt x="0" y="45"/>
                    <a:pt x="0" y="53"/>
                  </a:cubicBezTo>
                  <a:cubicBezTo>
                    <a:pt x="0" y="219"/>
                    <a:pt x="0" y="219"/>
                    <a:pt x="0" y="219"/>
                  </a:cubicBezTo>
                  <a:cubicBezTo>
                    <a:pt x="0" y="231"/>
                    <a:pt x="14" y="246"/>
                    <a:pt x="27" y="246"/>
                  </a:cubicBezTo>
                  <a:cubicBezTo>
                    <a:pt x="52" y="246"/>
                    <a:pt x="52" y="246"/>
                    <a:pt x="52" y="246"/>
                  </a:cubicBezTo>
                  <a:cubicBezTo>
                    <a:pt x="241" y="246"/>
                    <a:pt x="241" y="246"/>
                    <a:pt x="241" y="246"/>
                  </a:cubicBezTo>
                  <a:cubicBezTo>
                    <a:pt x="278" y="246"/>
                    <a:pt x="278" y="246"/>
                    <a:pt x="278" y="246"/>
                  </a:cubicBezTo>
                  <a:cubicBezTo>
                    <a:pt x="286" y="246"/>
                    <a:pt x="288" y="244"/>
                    <a:pt x="288" y="236"/>
                  </a:cubicBezTo>
                  <a:cubicBezTo>
                    <a:pt x="288" y="10"/>
                    <a:pt x="288" y="10"/>
                    <a:pt x="288" y="10"/>
                  </a:cubicBezTo>
                  <a:cubicBezTo>
                    <a:pt x="288" y="2"/>
                    <a:pt x="286" y="0"/>
                    <a:pt x="278" y="0"/>
                  </a:cubicBezTo>
                  <a:close/>
                  <a:moveTo>
                    <a:pt x="271" y="229"/>
                  </a:moveTo>
                  <a:cubicBezTo>
                    <a:pt x="241" y="229"/>
                    <a:pt x="241" y="229"/>
                    <a:pt x="241" y="229"/>
                  </a:cubicBezTo>
                  <a:cubicBezTo>
                    <a:pt x="52" y="229"/>
                    <a:pt x="52" y="229"/>
                    <a:pt x="52" y="229"/>
                  </a:cubicBezTo>
                  <a:cubicBezTo>
                    <a:pt x="27" y="229"/>
                    <a:pt x="27" y="229"/>
                    <a:pt x="27" y="229"/>
                  </a:cubicBezTo>
                  <a:cubicBezTo>
                    <a:pt x="24" y="229"/>
                    <a:pt x="17" y="222"/>
                    <a:pt x="17" y="219"/>
                  </a:cubicBezTo>
                  <a:cubicBezTo>
                    <a:pt x="17" y="60"/>
                    <a:pt x="17" y="60"/>
                    <a:pt x="17" y="60"/>
                  </a:cubicBezTo>
                  <a:cubicBezTo>
                    <a:pt x="42" y="60"/>
                    <a:pt x="42" y="60"/>
                    <a:pt x="42" y="60"/>
                  </a:cubicBezTo>
                  <a:cubicBezTo>
                    <a:pt x="42" y="214"/>
                    <a:pt x="42" y="214"/>
                    <a:pt x="42" y="214"/>
                  </a:cubicBezTo>
                  <a:cubicBezTo>
                    <a:pt x="59" y="214"/>
                    <a:pt x="59" y="214"/>
                    <a:pt x="59" y="214"/>
                  </a:cubicBezTo>
                  <a:cubicBezTo>
                    <a:pt x="59" y="60"/>
                    <a:pt x="59" y="60"/>
                    <a:pt x="59" y="60"/>
                  </a:cubicBezTo>
                  <a:cubicBezTo>
                    <a:pt x="59" y="60"/>
                    <a:pt x="59" y="60"/>
                    <a:pt x="59" y="60"/>
                  </a:cubicBezTo>
                  <a:cubicBezTo>
                    <a:pt x="59" y="43"/>
                    <a:pt x="59" y="43"/>
                    <a:pt x="59" y="43"/>
                  </a:cubicBezTo>
                  <a:cubicBezTo>
                    <a:pt x="59" y="17"/>
                    <a:pt x="59" y="17"/>
                    <a:pt x="59" y="17"/>
                  </a:cubicBezTo>
                  <a:cubicBezTo>
                    <a:pt x="271" y="17"/>
                    <a:pt x="271" y="17"/>
                    <a:pt x="271" y="17"/>
                  </a:cubicBezTo>
                  <a:lnTo>
                    <a:pt x="271" y="229"/>
                  </a:lnTo>
                  <a:close/>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28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3" name="Rectangle 443"/>
            <p:cNvSpPr>
              <a:spLocks noChangeArrowheads="1"/>
            </p:cNvSpPr>
            <p:nvPr/>
          </p:nvSpPr>
          <p:spPr bwMode="auto">
            <a:xfrm>
              <a:off x="4161235" y="2757488"/>
              <a:ext cx="51197" cy="51197"/>
            </a:xfrm>
            <a:prstGeom prst="rect">
              <a:avLst/>
            </a:prstGeom>
            <a:solidFill>
              <a:srgbClr val="FCFCFC"/>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28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4" name="Rectangle 444"/>
            <p:cNvSpPr>
              <a:spLocks noChangeArrowheads="1"/>
            </p:cNvSpPr>
            <p:nvPr/>
          </p:nvSpPr>
          <p:spPr bwMode="auto">
            <a:xfrm>
              <a:off x="4229100" y="2764632"/>
              <a:ext cx="42863" cy="833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28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5" name="Rectangle 445"/>
            <p:cNvSpPr>
              <a:spLocks noChangeArrowheads="1"/>
            </p:cNvSpPr>
            <p:nvPr/>
          </p:nvSpPr>
          <p:spPr bwMode="auto">
            <a:xfrm>
              <a:off x="4229100" y="2790825"/>
              <a:ext cx="42863" cy="8335"/>
            </a:xfrm>
            <a:prstGeom prst="rect">
              <a:avLst/>
            </a:prstGeom>
            <a:solidFill>
              <a:srgbClr val="FCFCFC"/>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28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6" name="Rectangle 446"/>
            <p:cNvSpPr>
              <a:spLocks noChangeArrowheads="1"/>
            </p:cNvSpPr>
            <p:nvPr/>
          </p:nvSpPr>
          <p:spPr bwMode="auto">
            <a:xfrm>
              <a:off x="4161235" y="2826544"/>
              <a:ext cx="110728" cy="833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28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7" name="Rectangle 447"/>
            <p:cNvSpPr>
              <a:spLocks noChangeArrowheads="1"/>
            </p:cNvSpPr>
            <p:nvPr/>
          </p:nvSpPr>
          <p:spPr bwMode="auto">
            <a:xfrm>
              <a:off x="4161235" y="2853928"/>
              <a:ext cx="110728" cy="8334"/>
            </a:xfrm>
            <a:prstGeom prst="rect">
              <a:avLst/>
            </a:prstGeom>
            <a:solidFill>
              <a:srgbClr val="FCFCFC"/>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28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grpSp>
      <p:grpSp>
        <p:nvGrpSpPr>
          <p:cNvPr id="34" name="组合 38"/>
          <p:cNvGrpSpPr/>
          <p:nvPr/>
        </p:nvGrpSpPr>
        <p:grpSpPr>
          <a:xfrm>
            <a:off x="4146924" y="2246215"/>
            <a:ext cx="1110853" cy="1093331"/>
            <a:chOff x="4368404" y="2245519"/>
            <a:chExt cx="1110853" cy="1092994"/>
          </a:xfrm>
        </p:grpSpPr>
        <p:sp>
          <p:nvSpPr>
            <p:cNvPr id="3" name="Freeform 17"/>
            <p:cNvSpPr/>
            <p:nvPr/>
          </p:nvSpPr>
          <p:spPr bwMode="auto">
            <a:xfrm>
              <a:off x="4368404" y="2245519"/>
              <a:ext cx="1110853" cy="1092994"/>
            </a:xfrm>
            <a:custGeom>
              <a:avLst/>
              <a:gdLst>
                <a:gd name="T0" fmla="*/ 145 w 145"/>
                <a:gd name="T1" fmla="*/ 74 h 143"/>
                <a:gd name="T2" fmla="*/ 133 w 145"/>
                <a:gd name="T3" fmla="*/ 88 h 143"/>
                <a:gd name="T4" fmla="*/ 8 w 145"/>
                <a:gd name="T5" fmla="*/ 143 h 143"/>
                <a:gd name="T6" fmla="*/ 2 w 145"/>
                <a:gd name="T7" fmla="*/ 141 h 143"/>
                <a:gd name="T8" fmla="*/ 0 w 145"/>
                <a:gd name="T9" fmla="*/ 135 h 143"/>
                <a:gd name="T10" fmla="*/ 6 w 145"/>
                <a:gd name="T11" fmla="*/ 108 h 143"/>
                <a:gd name="T12" fmla="*/ 50 w 145"/>
                <a:gd name="T13" fmla="*/ 73 h 143"/>
                <a:gd name="T14" fmla="*/ 21 w 145"/>
                <a:gd name="T15" fmla="*/ 44 h 143"/>
                <a:gd name="T16" fmla="*/ 29 w 145"/>
                <a:gd name="T17" fmla="*/ 8 h 143"/>
                <a:gd name="T18" fmla="*/ 36 w 145"/>
                <a:gd name="T19" fmla="*/ 1 h 143"/>
                <a:gd name="T20" fmla="*/ 44 w 145"/>
                <a:gd name="T21" fmla="*/ 3 h 143"/>
                <a:gd name="T22" fmla="*/ 138 w 145"/>
                <a:gd name="T23" fmla="*/ 61 h 143"/>
                <a:gd name="T24" fmla="*/ 145 w 145"/>
                <a:gd name="T25" fmla="*/ 7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143">
                  <a:moveTo>
                    <a:pt x="145" y="74"/>
                  </a:moveTo>
                  <a:cubicBezTo>
                    <a:pt x="145" y="82"/>
                    <a:pt x="133" y="88"/>
                    <a:pt x="133" y="88"/>
                  </a:cubicBezTo>
                  <a:cubicBezTo>
                    <a:pt x="8" y="143"/>
                    <a:pt x="8" y="143"/>
                    <a:pt x="8" y="143"/>
                  </a:cubicBezTo>
                  <a:cubicBezTo>
                    <a:pt x="8" y="143"/>
                    <a:pt x="4" y="143"/>
                    <a:pt x="2" y="141"/>
                  </a:cubicBezTo>
                  <a:cubicBezTo>
                    <a:pt x="0" y="139"/>
                    <a:pt x="0" y="135"/>
                    <a:pt x="0" y="135"/>
                  </a:cubicBezTo>
                  <a:cubicBezTo>
                    <a:pt x="6" y="108"/>
                    <a:pt x="6" y="108"/>
                    <a:pt x="6" y="108"/>
                  </a:cubicBezTo>
                  <a:cubicBezTo>
                    <a:pt x="6" y="108"/>
                    <a:pt x="50" y="92"/>
                    <a:pt x="50" y="73"/>
                  </a:cubicBezTo>
                  <a:cubicBezTo>
                    <a:pt x="49" y="57"/>
                    <a:pt x="21" y="44"/>
                    <a:pt x="21" y="44"/>
                  </a:cubicBezTo>
                  <a:cubicBezTo>
                    <a:pt x="29" y="8"/>
                    <a:pt x="29" y="8"/>
                    <a:pt x="29" y="8"/>
                  </a:cubicBezTo>
                  <a:cubicBezTo>
                    <a:pt x="29" y="8"/>
                    <a:pt x="31" y="3"/>
                    <a:pt x="36" y="1"/>
                  </a:cubicBezTo>
                  <a:cubicBezTo>
                    <a:pt x="40" y="0"/>
                    <a:pt x="44" y="3"/>
                    <a:pt x="44" y="3"/>
                  </a:cubicBezTo>
                  <a:cubicBezTo>
                    <a:pt x="138" y="61"/>
                    <a:pt x="138" y="61"/>
                    <a:pt x="138" y="61"/>
                  </a:cubicBezTo>
                  <a:cubicBezTo>
                    <a:pt x="138" y="61"/>
                    <a:pt x="145" y="65"/>
                    <a:pt x="145" y="74"/>
                  </a:cubicBezTo>
                  <a:close/>
                </a:path>
              </a:pathLst>
            </a:custGeom>
            <a:solidFill>
              <a:srgbClr val="929292"/>
            </a:solidFill>
            <a:ln w="3175" cap="flat" cmpd="sng" algn="ctr">
              <a:noFill/>
              <a:prstDash val="solid"/>
            </a:ln>
            <a:effectLst/>
          </p:spPr>
          <p:txBody>
            <a:bodyPr lIns="68580" tIns="34290" rIns="68580" bIns="3429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endParaRPr lang="zh-CN" altLang="en-US" sz="1050" kern="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8" name="Oval 56"/>
            <p:cNvSpPr>
              <a:spLocks noChangeArrowheads="1"/>
            </p:cNvSpPr>
            <p:nvPr/>
          </p:nvSpPr>
          <p:spPr bwMode="auto">
            <a:xfrm>
              <a:off x="4924425" y="2700338"/>
              <a:ext cx="226219" cy="226219"/>
            </a:xfrm>
            <a:prstGeom prst="ellipse">
              <a:avLst/>
            </a:prstGeom>
            <a:noFill/>
            <a:ln w="30163"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lIns="60222" tIns="30111" rIns="60222" bIns="3011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9" name="Freeform 57"/>
            <p:cNvSpPr/>
            <p:nvPr/>
          </p:nvSpPr>
          <p:spPr bwMode="auto">
            <a:xfrm>
              <a:off x="4958954" y="2730104"/>
              <a:ext cx="116681" cy="105965"/>
            </a:xfrm>
            <a:custGeom>
              <a:avLst/>
              <a:gdLst>
                <a:gd name="T0" fmla="*/ 8 w 95"/>
                <a:gd name="T1" fmla="*/ 33 h 87"/>
                <a:gd name="T2" fmla="*/ 29 w 95"/>
                <a:gd name="T3" fmla="*/ 74 h 87"/>
                <a:gd name="T4" fmla="*/ 57 w 95"/>
                <a:gd name="T5" fmla="*/ 85 h 87"/>
                <a:gd name="T6" fmla="*/ 54 w 95"/>
                <a:gd name="T7" fmla="*/ 81 h 87"/>
                <a:gd name="T8" fmla="*/ 48 w 95"/>
                <a:gd name="T9" fmla="*/ 76 h 87"/>
                <a:gd name="T10" fmla="*/ 45 w 95"/>
                <a:gd name="T11" fmla="*/ 67 h 87"/>
                <a:gd name="T12" fmla="*/ 36 w 95"/>
                <a:gd name="T13" fmla="*/ 64 h 87"/>
                <a:gd name="T14" fmla="*/ 45 w 95"/>
                <a:gd name="T15" fmla="*/ 52 h 87"/>
                <a:gd name="T16" fmla="*/ 71 w 95"/>
                <a:gd name="T17" fmla="*/ 33 h 87"/>
                <a:gd name="T18" fmla="*/ 43 w 95"/>
                <a:gd name="T19" fmla="*/ 3 h 87"/>
                <a:gd name="T20" fmla="*/ 6 w 95"/>
                <a:gd name="T21" fmla="*/ 14 h 87"/>
                <a:gd name="T22" fmla="*/ 8 w 95"/>
                <a:gd name="T23" fmla="*/ 3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5" h="87">
                  <a:moveTo>
                    <a:pt x="8" y="33"/>
                  </a:moveTo>
                  <a:cubicBezTo>
                    <a:pt x="4" y="44"/>
                    <a:pt x="7" y="61"/>
                    <a:pt x="29" y="74"/>
                  </a:cubicBezTo>
                  <a:cubicBezTo>
                    <a:pt x="51" y="86"/>
                    <a:pt x="55" y="83"/>
                    <a:pt x="57" y="85"/>
                  </a:cubicBezTo>
                  <a:cubicBezTo>
                    <a:pt x="59" y="87"/>
                    <a:pt x="53" y="87"/>
                    <a:pt x="54" y="81"/>
                  </a:cubicBezTo>
                  <a:cubicBezTo>
                    <a:pt x="55" y="75"/>
                    <a:pt x="51" y="76"/>
                    <a:pt x="48" y="76"/>
                  </a:cubicBezTo>
                  <a:cubicBezTo>
                    <a:pt x="45" y="76"/>
                    <a:pt x="44" y="70"/>
                    <a:pt x="45" y="67"/>
                  </a:cubicBezTo>
                  <a:cubicBezTo>
                    <a:pt x="46" y="63"/>
                    <a:pt x="41" y="71"/>
                    <a:pt x="36" y="64"/>
                  </a:cubicBezTo>
                  <a:cubicBezTo>
                    <a:pt x="32" y="56"/>
                    <a:pt x="39" y="50"/>
                    <a:pt x="45" y="52"/>
                  </a:cubicBezTo>
                  <a:cubicBezTo>
                    <a:pt x="61" y="57"/>
                    <a:pt x="59" y="43"/>
                    <a:pt x="71" y="33"/>
                  </a:cubicBezTo>
                  <a:cubicBezTo>
                    <a:pt x="95" y="15"/>
                    <a:pt x="60" y="5"/>
                    <a:pt x="43" y="3"/>
                  </a:cubicBezTo>
                  <a:cubicBezTo>
                    <a:pt x="25" y="0"/>
                    <a:pt x="0" y="7"/>
                    <a:pt x="6" y="14"/>
                  </a:cubicBezTo>
                  <a:cubicBezTo>
                    <a:pt x="12" y="20"/>
                    <a:pt x="9" y="30"/>
                    <a:pt x="8" y="33"/>
                  </a:cubicBezTo>
                  <a:close/>
                </a:path>
              </a:pathLst>
            </a:custGeom>
            <a:noFill/>
            <a:ln w="30163"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lIns="60222" tIns="30111" rIns="60222" bIns="3011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20" name="Freeform 58"/>
            <p:cNvSpPr/>
            <p:nvPr/>
          </p:nvSpPr>
          <p:spPr bwMode="auto">
            <a:xfrm>
              <a:off x="5020866" y="2812257"/>
              <a:ext cx="89297" cy="103585"/>
            </a:xfrm>
            <a:custGeom>
              <a:avLst/>
              <a:gdLst>
                <a:gd name="T0" fmla="*/ 12 w 73"/>
                <a:gd name="T1" fmla="*/ 32 h 85"/>
                <a:gd name="T2" fmla="*/ 12 w 73"/>
                <a:gd name="T3" fmla="*/ 45 h 85"/>
                <a:gd name="T4" fmla="*/ 25 w 73"/>
                <a:gd name="T5" fmla="*/ 58 h 85"/>
                <a:gd name="T6" fmla="*/ 19 w 73"/>
                <a:gd name="T7" fmla="*/ 80 h 85"/>
                <a:gd name="T8" fmla="*/ 45 w 73"/>
                <a:gd name="T9" fmla="*/ 66 h 85"/>
                <a:gd name="T10" fmla="*/ 66 w 73"/>
                <a:gd name="T11" fmla="*/ 37 h 85"/>
                <a:gd name="T12" fmla="*/ 54 w 73"/>
                <a:gd name="T13" fmla="*/ 24 h 85"/>
                <a:gd name="T14" fmla="*/ 24 w 73"/>
                <a:gd name="T15" fmla="*/ 11 h 85"/>
                <a:gd name="T16" fmla="*/ 12 w 73"/>
                <a:gd name="T17" fmla="*/ 3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85">
                  <a:moveTo>
                    <a:pt x="12" y="32"/>
                  </a:moveTo>
                  <a:cubicBezTo>
                    <a:pt x="10" y="43"/>
                    <a:pt x="0" y="34"/>
                    <a:pt x="12" y="45"/>
                  </a:cubicBezTo>
                  <a:cubicBezTo>
                    <a:pt x="23" y="56"/>
                    <a:pt x="26" y="33"/>
                    <a:pt x="25" y="58"/>
                  </a:cubicBezTo>
                  <a:cubicBezTo>
                    <a:pt x="23" y="83"/>
                    <a:pt x="2" y="85"/>
                    <a:pt x="19" y="80"/>
                  </a:cubicBezTo>
                  <a:cubicBezTo>
                    <a:pt x="36" y="74"/>
                    <a:pt x="33" y="79"/>
                    <a:pt x="45" y="66"/>
                  </a:cubicBezTo>
                  <a:cubicBezTo>
                    <a:pt x="58" y="54"/>
                    <a:pt x="60" y="47"/>
                    <a:pt x="66" y="37"/>
                  </a:cubicBezTo>
                  <a:cubicBezTo>
                    <a:pt x="73" y="27"/>
                    <a:pt x="62" y="31"/>
                    <a:pt x="54" y="24"/>
                  </a:cubicBezTo>
                  <a:cubicBezTo>
                    <a:pt x="47" y="17"/>
                    <a:pt x="34" y="0"/>
                    <a:pt x="24" y="11"/>
                  </a:cubicBezTo>
                  <a:cubicBezTo>
                    <a:pt x="14" y="21"/>
                    <a:pt x="12" y="32"/>
                    <a:pt x="12" y="32"/>
                  </a:cubicBezTo>
                  <a:close/>
                </a:path>
              </a:pathLst>
            </a:custGeom>
            <a:noFill/>
            <a:ln w="30163"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lIns="60222" tIns="30111" rIns="60222" bIns="3011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21" name="Freeform 59"/>
            <p:cNvSpPr/>
            <p:nvPr/>
          </p:nvSpPr>
          <p:spPr bwMode="auto">
            <a:xfrm>
              <a:off x="5068492" y="2706292"/>
              <a:ext cx="78581" cy="145256"/>
            </a:xfrm>
            <a:custGeom>
              <a:avLst/>
              <a:gdLst>
                <a:gd name="T0" fmla="*/ 0 w 63"/>
                <a:gd name="T1" fmla="*/ 0 h 119"/>
                <a:gd name="T2" fmla="*/ 11 w 63"/>
                <a:gd name="T3" fmla="*/ 30 h 119"/>
                <a:gd name="T4" fmla="*/ 46 w 63"/>
                <a:gd name="T5" fmla="*/ 54 h 119"/>
                <a:gd name="T6" fmla="*/ 54 w 63"/>
                <a:gd name="T7" fmla="*/ 81 h 119"/>
                <a:gd name="T8" fmla="*/ 52 w 63"/>
                <a:gd name="T9" fmla="*/ 111 h 119"/>
                <a:gd name="T10" fmla="*/ 63 w 63"/>
                <a:gd name="T11" fmla="*/ 113 h 119"/>
              </a:gdLst>
              <a:ahLst/>
              <a:cxnLst>
                <a:cxn ang="0">
                  <a:pos x="T0" y="T1"/>
                </a:cxn>
                <a:cxn ang="0">
                  <a:pos x="T2" y="T3"/>
                </a:cxn>
                <a:cxn ang="0">
                  <a:pos x="T4" y="T5"/>
                </a:cxn>
                <a:cxn ang="0">
                  <a:pos x="T6" y="T7"/>
                </a:cxn>
                <a:cxn ang="0">
                  <a:pos x="T8" y="T9"/>
                </a:cxn>
                <a:cxn ang="0">
                  <a:pos x="T10" y="T11"/>
                </a:cxn>
              </a:cxnLst>
              <a:rect l="0" t="0" r="r" b="b"/>
              <a:pathLst>
                <a:path w="63" h="119">
                  <a:moveTo>
                    <a:pt x="0" y="0"/>
                  </a:moveTo>
                  <a:cubicBezTo>
                    <a:pt x="0" y="6"/>
                    <a:pt x="3" y="22"/>
                    <a:pt x="11" y="30"/>
                  </a:cubicBezTo>
                  <a:cubicBezTo>
                    <a:pt x="19" y="37"/>
                    <a:pt x="45" y="44"/>
                    <a:pt x="46" y="54"/>
                  </a:cubicBezTo>
                  <a:cubicBezTo>
                    <a:pt x="47" y="64"/>
                    <a:pt x="58" y="71"/>
                    <a:pt x="54" y="81"/>
                  </a:cubicBezTo>
                  <a:cubicBezTo>
                    <a:pt x="50" y="90"/>
                    <a:pt x="42" y="103"/>
                    <a:pt x="52" y="111"/>
                  </a:cubicBezTo>
                  <a:cubicBezTo>
                    <a:pt x="61" y="119"/>
                    <a:pt x="63" y="113"/>
                    <a:pt x="63" y="113"/>
                  </a:cubicBezTo>
                </a:path>
              </a:pathLst>
            </a:custGeom>
            <a:noFill/>
            <a:ln w="30163"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lIns="60222" tIns="30111" rIns="60222" bIns="3011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grpSp>
      <p:sp>
        <p:nvSpPr>
          <p:cNvPr id="22" name="TextBox 13"/>
          <p:cNvSpPr txBox="1"/>
          <p:nvPr/>
        </p:nvSpPr>
        <p:spPr>
          <a:xfrm>
            <a:off x="1671890" y="972563"/>
            <a:ext cx="1631156" cy="276999"/>
          </a:xfrm>
          <a:prstGeom prst="rect">
            <a:avLst/>
          </a:prstGeom>
          <a:noFill/>
        </p:spPr>
        <p:txBody>
          <a:bodyPr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方案</a:t>
            </a:r>
            <a:r>
              <a:rPr lang="en-US" altLang="zh-CN"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2</a:t>
            </a:r>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endParaRPr>
          </a:p>
        </p:txBody>
      </p:sp>
      <p:sp>
        <p:nvSpPr>
          <p:cNvPr id="23" name="TextBox 13"/>
          <p:cNvSpPr txBox="1"/>
          <p:nvPr/>
        </p:nvSpPr>
        <p:spPr>
          <a:xfrm>
            <a:off x="1838755" y="1306019"/>
            <a:ext cx="1328284" cy="706925"/>
          </a:xfrm>
          <a:prstGeom prst="rect">
            <a:avLst/>
          </a:prstGeom>
          <a:noFill/>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4" name="TextBox 13"/>
          <p:cNvSpPr txBox="1"/>
          <p:nvPr/>
        </p:nvSpPr>
        <p:spPr>
          <a:xfrm>
            <a:off x="5213488" y="985580"/>
            <a:ext cx="1631156" cy="276999"/>
          </a:xfrm>
          <a:prstGeom prst="rect">
            <a:avLst/>
          </a:prstGeom>
          <a:noFill/>
        </p:spPr>
        <p:txBody>
          <a:bodyPr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方案</a:t>
            </a:r>
            <a:r>
              <a:rPr lang="en-US" altLang="zh-CN"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3</a:t>
            </a:r>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endParaRPr>
          </a:p>
        </p:txBody>
      </p:sp>
      <p:sp>
        <p:nvSpPr>
          <p:cNvPr id="25" name="TextBox 13"/>
          <p:cNvSpPr txBox="1"/>
          <p:nvPr/>
        </p:nvSpPr>
        <p:spPr>
          <a:xfrm>
            <a:off x="5449988" y="1317365"/>
            <a:ext cx="1332284" cy="706925"/>
          </a:xfrm>
          <a:prstGeom prst="rect">
            <a:avLst/>
          </a:prstGeom>
          <a:noFill/>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6" name="TextBox 13"/>
          <p:cNvSpPr txBox="1"/>
          <p:nvPr/>
        </p:nvSpPr>
        <p:spPr>
          <a:xfrm>
            <a:off x="6735338" y="2567486"/>
            <a:ext cx="1631156" cy="276999"/>
          </a:xfrm>
          <a:prstGeom prst="rect">
            <a:avLst/>
          </a:prstGeom>
          <a:noFill/>
        </p:spPr>
        <p:txBody>
          <a:bodyPr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方案</a:t>
            </a:r>
            <a:r>
              <a:rPr lang="en-US" altLang="zh-CN"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4</a:t>
            </a:r>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endParaRPr>
          </a:p>
        </p:txBody>
      </p:sp>
      <p:sp>
        <p:nvSpPr>
          <p:cNvPr id="27" name="TextBox 13"/>
          <p:cNvSpPr txBox="1"/>
          <p:nvPr/>
        </p:nvSpPr>
        <p:spPr>
          <a:xfrm>
            <a:off x="6879831" y="2827417"/>
            <a:ext cx="1364578" cy="706925"/>
          </a:xfrm>
          <a:prstGeom prst="rect">
            <a:avLst/>
          </a:prstGeom>
          <a:noFill/>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8" name="TextBox 13"/>
          <p:cNvSpPr txBox="1"/>
          <p:nvPr/>
        </p:nvSpPr>
        <p:spPr>
          <a:xfrm>
            <a:off x="862840" y="2707694"/>
            <a:ext cx="1631156" cy="276999"/>
          </a:xfrm>
          <a:prstGeom prst="rect">
            <a:avLst/>
          </a:prstGeom>
          <a:noFill/>
        </p:spPr>
        <p:txBody>
          <a:bodyPr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方案</a:t>
            </a:r>
            <a:r>
              <a:rPr lang="en-US" altLang="zh-CN"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1</a:t>
            </a:r>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endParaRPr>
          </a:p>
        </p:txBody>
      </p:sp>
      <p:sp>
        <p:nvSpPr>
          <p:cNvPr id="29" name="TextBox 13"/>
          <p:cNvSpPr txBox="1"/>
          <p:nvPr/>
        </p:nvSpPr>
        <p:spPr>
          <a:xfrm>
            <a:off x="1000199" y="2979864"/>
            <a:ext cx="1365549" cy="706925"/>
          </a:xfrm>
          <a:prstGeom prst="rect">
            <a:avLst/>
          </a:prstGeom>
          <a:noFill/>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35"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研究现状及成果</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60000" fill="hold" nodeType="afterEffect" p14:presetBounceEnd="40000">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14:bounceEnd="40000">
                                          <p:cBhvr additive="base">
                                            <p:cTn id="7" dur="500" fill="hold"/>
                                            <p:tgtEl>
                                              <p:spTgt spid="31"/>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accel="60000" fill="hold" nodeType="afterEffect" p14:presetBounceEnd="40000">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14:bounceEnd="40000">
                                          <p:cBhvr additive="base">
                                            <p:cTn id="12" dur="500" fill="hold"/>
                                            <p:tgtEl>
                                              <p:spTgt spid="33"/>
                                            </p:tgtEl>
                                            <p:attrNameLst>
                                              <p:attrName>ppt_x</p:attrName>
                                            </p:attrNameLst>
                                          </p:cBhvr>
                                          <p:tavLst>
                                            <p:tav tm="0">
                                              <p:val>
                                                <p:strVal val="#ppt_x"/>
                                              </p:val>
                                            </p:tav>
                                            <p:tav tm="100000">
                                              <p:val>
                                                <p:strVal val="#ppt_x"/>
                                              </p:val>
                                            </p:tav>
                                          </p:tavLst>
                                        </p:anim>
                                        <p:anim calcmode="lin" valueType="num" p14:bounceEnd="40000">
                                          <p:cBhvr additive="base">
                                            <p:cTn id="13" dur="500" fill="hold"/>
                                            <p:tgtEl>
                                              <p:spTgt spid="3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accel="60000" fill="hold" nodeType="afterEffect" p14:presetBounceEnd="40000">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14:bounceEnd="40000">
                                          <p:cBhvr additive="base">
                                            <p:cTn id="17" dur="500" fill="hold"/>
                                            <p:tgtEl>
                                              <p:spTgt spid="34"/>
                                            </p:tgtEl>
                                            <p:attrNameLst>
                                              <p:attrName>ppt_x</p:attrName>
                                            </p:attrNameLst>
                                          </p:cBhvr>
                                          <p:tavLst>
                                            <p:tav tm="0">
                                              <p:val>
                                                <p:strVal val="#ppt_x"/>
                                              </p:val>
                                            </p:tav>
                                            <p:tav tm="100000">
                                              <p:val>
                                                <p:strVal val="#ppt_x"/>
                                              </p:val>
                                            </p:tav>
                                          </p:tavLst>
                                        </p:anim>
                                        <p:anim calcmode="lin" valueType="num" p14:bounceEnd="40000">
                                          <p:cBhvr additive="base">
                                            <p:cTn id="18" dur="500" fill="hold"/>
                                            <p:tgtEl>
                                              <p:spTgt spid="34"/>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60000" fill="hold" nodeType="afterEffect" p14:presetBounceEnd="40000">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14:bounceEnd="40000">
                                          <p:cBhvr additive="base">
                                            <p:cTn id="22" dur="500" fill="hold"/>
                                            <p:tgtEl>
                                              <p:spTgt spid="32"/>
                                            </p:tgtEl>
                                            <p:attrNameLst>
                                              <p:attrName>ppt_x</p:attrName>
                                            </p:attrNameLst>
                                          </p:cBhvr>
                                          <p:tavLst>
                                            <p:tav tm="0">
                                              <p:val>
                                                <p:strVal val="#ppt_x"/>
                                              </p:val>
                                            </p:tav>
                                            <p:tav tm="100000">
                                              <p:val>
                                                <p:strVal val="#ppt_x"/>
                                              </p:val>
                                            </p:tav>
                                          </p:tavLst>
                                        </p:anim>
                                        <p:anim calcmode="lin" valueType="num" p14:bounceEnd="40000">
                                          <p:cBhvr additive="base">
                                            <p:cTn id="23" dur="500" fill="hold"/>
                                            <p:tgtEl>
                                              <p:spTgt spid="32"/>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12" presetClass="entr" presetSubtype="2"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slide(fromRight)">
                                          <p:cBhvr>
                                            <p:cTn id="27" dur="500"/>
                                            <p:tgtEl>
                                              <p:spTgt spid="7"/>
                                            </p:tgtEl>
                                          </p:cBhvr>
                                        </p:animEffect>
                                      </p:childTnLst>
                                    </p:cTn>
                                  </p:par>
                                </p:childTnLst>
                              </p:cTn>
                            </p:par>
                            <p:par>
                              <p:cTn id="28" fill="hold">
                                <p:stCondLst>
                                  <p:cond delay="2500"/>
                                </p:stCondLst>
                                <p:childTnLst>
                                  <p:par>
                                    <p:cTn id="29" presetID="47" presetClass="entr" presetSubtype="0" fill="hold" grpId="0" nodeType="after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1000"/>
                                            <p:tgtEl>
                                              <p:spTgt spid="28"/>
                                            </p:tgtEl>
                                          </p:cBhvr>
                                        </p:animEffect>
                                        <p:anim calcmode="lin" valueType="num">
                                          <p:cBhvr>
                                            <p:cTn id="32" dur="1000" fill="hold"/>
                                            <p:tgtEl>
                                              <p:spTgt spid="28"/>
                                            </p:tgtEl>
                                            <p:attrNameLst>
                                              <p:attrName>ppt_x</p:attrName>
                                            </p:attrNameLst>
                                          </p:cBhvr>
                                          <p:tavLst>
                                            <p:tav tm="0">
                                              <p:val>
                                                <p:strVal val="#ppt_x"/>
                                              </p:val>
                                            </p:tav>
                                            <p:tav tm="100000">
                                              <p:val>
                                                <p:strVal val="#ppt_x"/>
                                              </p:val>
                                            </p:tav>
                                          </p:tavLst>
                                        </p:anim>
                                        <p:anim calcmode="lin" valueType="num">
                                          <p:cBhvr>
                                            <p:cTn id="33" dur="1000" fill="hold"/>
                                            <p:tgtEl>
                                              <p:spTgt spid="28"/>
                                            </p:tgtEl>
                                            <p:attrNameLst>
                                              <p:attrName>ppt_y</p:attrName>
                                            </p:attrNameLst>
                                          </p:cBhvr>
                                          <p:tavLst>
                                            <p:tav tm="0">
                                              <p:val>
                                                <p:strVal val="#ppt_y-.1"/>
                                              </p:val>
                                            </p:tav>
                                            <p:tav tm="100000">
                                              <p:val>
                                                <p:strVal val="#ppt_y"/>
                                              </p:val>
                                            </p:tav>
                                          </p:tavLst>
                                        </p:anim>
                                      </p:childTnLst>
                                    </p:cTn>
                                  </p:par>
                                  <p:par>
                                    <p:cTn id="34" presetID="47" presetClass="entr" presetSubtype="0"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fade">
                                          <p:cBhvr>
                                            <p:cTn id="36" dur="1000"/>
                                            <p:tgtEl>
                                              <p:spTgt spid="29"/>
                                            </p:tgtEl>
                                          </p:cBhvr>
                                        </p:animEffect>
                                        <p:anim calcmode="lin" valueType="num">
                                          <p:cBhvr>
                                            <p:cTn id="37" dur="1000" fill="hold"/>
                                            <p:tgtEl>
                                              <p:spTgt spid="29"/>
                                            </p:tgtEl>
                                            <p:attrNameLst>
                                              <p:attrName>ppt_x</p:attrName>
                                            </p:attrNameLst>
                                          </p:cBhvr>
                                          <p:tavLst>
                                            <p:tav tm="0">
                                              <p:val>
                                                <p:strVal val="#ppt_x"/>
                                              </p:val>
                                            </p:tav>
                                            <p:tav tm="100000">
                                              <p:val>
                                                <p:strVal val="#ppt_x"/>
                                              </p:val>
                                            </p:tav>
                                          </p:tavLst>
                                        </p:anim>
                                        <p:anim calcmode="lin" valueType="num">
                                          <p:cBhvr>
                                            <p:cTn id="38" dur="1000" fill="hold"/>
                                            <p:tgtEl>
                                              <p:spTgt spid="29"/>
                                            </p:tgtEl>
                                            <p:attrNameLst>
                                              <p:attrName>ppt_y</p:attrName>
                                            </p:attrNameLst>
                                          </p:cBhvr>
                                          <p:tavLst>
                                            <p:tav tm="0">
                                              <p:val>
                                                <p:strVal val="#ppt_y-.1"/>
                                              </p:val>
                                            </p:tav>
                                            <p:tav tm="100000">
                                              <p:val>
                                                <p:strVal val="#ppt_y"/>
                                              </p:val>
                                            </p:tav>
                                          </p:tavLst>
                                        </p:anim>
                                      </p:childTnLst>
                                    </p:cTn>
                                  </p:par>
                                </p:childTnLst>
                              </p:cTn>
                            </p:par>
                            <p:par>
                              <p:cTn id="39" fill="hold">
                                <p:stCondLst>
                                  <p:cond delay="3500"/>
                                </p:stCondLst>
                                <p:childTnLst>
                                  <p:par>
                                    <p:cTn id="40" presetID="12" presetClass="entr" presetSubtype="4"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slide(fromBottom)">
                                          <p:cBhvr>
                                            <p:cTn id="42" dur="500"/>
                                            <p:tgtEl>
                                              <p:spTgt spid="9"/>
                                            </p:tgtEl>
                                          </p:cBhvr>
                                        </p:animEffect>
                                      </p:childTnLst>
                                    </p:cTn>
                                  </p:par>
                                </p:childTnLst>
                              </p:cTn>
                            </p:par>
                            <p:par>
                              <p:cTn id="43" fill="hold">
                                <p:stCondLst>
                                  <p:cond delay="4000"/>
                                </p:stCondLst>
                                <p:childTnLst>
                                  <p:par>
                                    <p:cTn id="44" presetID="42" presetClass="entr" presetSubtype="0" fill="hold" grpId="0" nodeType="after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1000"/>
                                            <p:tgtEl>
                                              <p:spTgt spid="22"/>
                                            </p:tgtEl>
                                          </p:cBhvr>
                                        </p:animEffect>
                                        <p:anim calcmode="lin" valueType="num">
                                          <p:cBhvr>
                                            <p:cTn id="47" dur="1000" fill="hold"/>
                                            <p:tgtEl>
                                              <p:spTgt spid="22"/>
                                            </p:tgtEl>
                                            <p:attrNameLst>
                                              <p:attrName>ppt_x</p:attrName>
                                            </p:attrNameLst>
                                          </p:cBhvr>
                                          <p:tavLst>
                                            <p:tav tm="0">
                                              <p:val>
                                                <p:strVal val="#ppt_x"/>
                                              </p:val>
                                            </p:tav>
                                            <p:tav tm="100000">
                                              <p:val>
                                                <p:strVal val="#ppt_x"/>
                                              </p:val>
                                            </p:tav>
                                          </p:tavLst>
                                        </p:anim>
                                        <p:anim calcmode="lin" valueType="num">
                                          <p:cBhvr>
                                            <p:cTn id="48" dur="1000" fill="hold"/>
                                            <p:tgtEl>
                                              <p:spTgt spid="2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1000"/>
                                            <p:tgtEl>
                                              <p:spTgt spid="23"/>
                                            </p:tgtEl>
                                          </p:cBhvr>
                                        </p:animEffect>
                                        <p:anim calcmode="lin" valueType="num">
                                          <p:cBhvr>
                                            <p:cTn id="52" dur="1000" fill="hold"/>
                                            <p:tgtEl>
                                              <p:spTgt spid="23"/>
                                            </p:tgtEl>
                                            <p:attrNameLst>
                                              <p:attrName>ppt_x</p:attrName>
                                            </p:attrNameLst>
                                          </p:cBhvr>
                                          <p:tavLst>
                                            <p:tav tm="0">
                                              <p:val>
                                                <p:strVal val="#ppt_x"/>
                                              </p:val>
                                            </p:tav>
                                            <p:tav tm="100000">
                                              <p:val>
                                                <p:strVal val="#ppt_x"/>
                                              </p:val>
                                            </p:tav>
                                          </p:tavLst>
                                        </p:anim>
                                        <p:anim calcmode="lin" valueType="num">
                                          <p:cBhvr>
                                            <p:cTn id="53" dur="1000" fill="hold"/>
                                            <p:tgtEl>
                                              <p:spTgt spid="23"/>
                                            </p:tgtEl>
                                            <p:attrNameLst>
                                              <p:attrName>ppt_y</p:attrName>
                                            </p:attrNameLst>
                                          </p:cBhvr>
                                          <p:tavLst>
                                            <p:tav tm="0">
                                              <p:val>
                                                <p:strVal val="#ppt_y+.1"/>
                                              </p:val>
                                            </p:tav>
                                            <p:tav tm="100000">
                                              <p:val>
                                                <p:strVal val="#ppt_y"/>
                                              </p:val>
                                            </p:tav>
                                          </p:tavLst>
                                        </p:anim>
                                      </p:childTnLst>
                                    </p:cTn>
                                  </p:par>
                                </p:childTnLst>
                              </p:cTn>
                            </p:par>
                            <p:par>
                              <p:cTn id="54" fill="hold">
                                <p:stCondLst>
                                  <p:cond delay="5000"/>
                                </p:stCondLst>
                                <p:childTnLst>
                                  <p:par>
                                    <p:cTn id="55" presetID="12" presetClass="entr" presetSubtype="4"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slide(fromBottom)">
                                          <p:cBhvr>
                                            <p:cTn id="57" dur="500"/>
                                            <p:tgtEl>
                                              <p:spTgt spid="8"/>
                                            </p:tgtEl>
                                          </p:cBhvr>
                                        </p:animEffect>
                                      </p:childTnLst>
                                    </p:cTn>
                                  </p:par>
                                </p:childTnLst>
                              </p:cTn>
                            </p:par>
                            <p:par>
                              <p:cTn id="58" fill="hold">
                                <p:stCondLst>
                                  <p:cond delay="5500"/>
                                </p:stCondLst>
                                <p:childTnLst>
                                  <p:par>
                                    <p:cTn id="59" presetID="42" presetClass="entr" presetSubtype="0" fill="hold" grpId="0" nodeType="afterEffect">
                                      <p:stCondLst>
                                        <p:cond delay="0"/>
                                      </p:stCondLst>
                                      <p:childTnLst>
                                        <p:set>
                                          <p:cBhvr>
                                            <p:cTn id="60" dur="1" fill="hold">
                                              <p:stCondLst>
                                                <p:cond delay="0"/>
                                              </p:stCondLst>
                                            </p:cTn>
                                            <p:tgtEl>
                                              <p:spTgt spid="24"/>
                                            </p:tgtEl>
                                            <p:attrNameLst>
                                              <p:attrName>style.visibility</p:attrName>
                                            </p:attrNameLst>
                                          </p:cBhvr>
                                          <p:to>
                                            <p:strVal val="visible"/>
                                          </p:to>
                                        </p:set>
                                        <p:animEffect transition="in" filter="fade">
                                          <p:cBhvr>
                                            <p:cTn id="61" dur="1000"/>
                                            <p:tgtEl>
                                              <p:spTgt spid="24"/>
                                            </p:tgtEl>
                                          </p:cBhvr>
                                        </p:animEffect>
                                        <p:anim calcmode="lin" valueType="num">
                                          <p:cBhvr>
                                            <p:cTn id="62" dur="1000" fill="hold"/>
                                            <p:tgtEl>
                                              <p:spTgt spid="24"/>
                                            </p:tgtEl>
                                            <p:attrNameLst>
                                              <p:attrName>ppt_x</p:attrName>
                                            </p:attrNameLst>
                                          </p:cBhvr>
                                          <p:tavLst>
                                            <p:tav tm="0">
                                              <p:val>
                                                <p:strVal val="#ppt_x"/>
                                              </p:val>
                                            </p:tav>
                                            <p:tav tm="100000">
                                              <p:val>
                                                <p:strVal val="#ppt_x"/>
                                              </p:val>
                                            </p:tav>
                                          </p:tavLst>
                                        </p:anim>
                                        <p:anim calcmode="lin" valueType="num">
                                          <p:cBhvr>
                                            <p:cTn id="63" dur="1000" fill="hold"/>
                                            <p:tgtEl>
                                              <p:spTgt spid="24"/>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1000"/>
                                            <p:tgtEl>
                                              <p:spTgt spid="25"/>
                                            </p:tgtEl>
                                          </p:cBhvr>
                                        </p:animEffect>
                                        <p:anim calcmode="lin" valueType="num">
                                          <p:cBhvr>
                                            <p:cTn id="67" dur="1000" fill="hold"/>
                                            <p:tgtEl>
                                              <p:spTgt spid="25"/>
                                            </p:tgtEl>
                                            <p:attrNameLst>
                                              <p:attrName>ppt_x</p:attrName>
                                            </p:attrNameLst>
                                          </p:cBhvr>
                                          <p:tavLst>
                                            <p:tav tm="0">
                                              <p:val>
                                                <p:strVal val="#ppt_x"/>
                                              </p:val>
                                            </p:tav>
                                            <p:tav tm="100000">
                                              <p:val>
                                                <p:strVal val="#ppt_x"/>
                                              </p:val>
                                            </p:tav>
                                          </p:tavLst>
                                        </p:anim>
                                        <p:anim calcmode="lin" valueType="num">
                                          <p:cBhvr>
                                            <p:cTn id="68" dur="1000" fill="hold"/>
                                            <p:tgtEl>
                                              <p:spTgt spid="25"/>
                                            </p:tgtEl>
                                            <p:attrNameLst>
                                              <p:attrName>ppt_y</p:attrName>
                                            </p:attrNameLst>
                                          </p:cBhvr>
                                          <p:tavLst>
                                            <p:tav tm="0">
                                              <p:val>
                                                <p:strVal val="#ppt_y+.1"/>
                                              </p:val>
                                            </p:tav>
                                            <p:tav tm="100000">
                                              <p:val>
                                                <p:strVal val="#ppt_y"/>
                                              </p:val>
                                            </p:tav>
                                          </p:tavLst>
                                        </p:anim>
                                      </p:childTnLst>
                                    </p:cTn>
                                  </p:par>
                                </p:childTnLst>
                              </p:cTn>
                            </p:par>
                            <p:par>
                              <p:cTn id="69" fill="hold">
                                <p:stCondLst>
                                  <p:cond delay="6500"/>
                                </p:stCondLst>
                                <p:childTnLst>
                                  <p:par>
                                    <p:cTn id="70" presetID="12" presetClass="entr" presetSubtype="8" fill="hold" grpId="0" nodeType="after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slide(fromLeft)">
                                          <p:cBhvr>
                                            <p:cTn id="72" dur="500"/>
                                            <p:tgtEl>
                                              <p:spTgt spid="6"/>
                                            </p:tgtEl>
                                          </p:cBhvr>
                                        </p:animEffect>
                                      </p:childTnLst>
                                    </p:cTn>
                                  </p:par>
                                  <p:par>
                                    <p:cTn id="73" presetID="47" presetClass="entr" presetSubtype="0" fill="hold" grpId="0" nodeType="with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1000"/>
                                            <p:tgtEl>
                                              <p:spTgt spid="26"/>
                                            </p:tgtEl>
                                          </p:cBhvr>
                                        </p:animEffect>
                                        <p:anim calcmode="lin" valueType="num">
                                          <p:cBhvr>
                                            <p:cTn id="76" dur="1000" fill="hold"/>
                                            <p:tgtEl>
                                              <p:spTgt spid="26"/>
                                            </p:tgtEl>
                                            <p:attrNameLst>
                                              <p:attrName>ppt_x</p:attrName>
                                            </p:attrNameLst>
                                          </p:cBhvr>
                                          <p:tavLst>
                                            <p:tav tm="0">
                                              <p:val>
                                                <p:strVal val="#ppt_x"/>
                                              </p:val>
                                            </p:tav>
                                            <p:tav tm="100000">
                                              <p:val>
                                                <p:strVal val="#ppt_x"/>
                                              </p:val>
                                            </p:tav>
                                          </p:tavLst>
                                        </p:anim>
                                        <p:anim calcmode="lin" valueType="num">
                                          <p:cBhvr>
                                            <p:cTn id="77" dur="1000" fill="hold"/>
                                            <p:tgtEl>
                                              <p:spTgt spid="26"/>
                                            </p:tgtEl>
                                            <p:attrNameLst>
                                              <p:attrName>ppt_y</p:attrName>
                                            </p:attrNameLst>
                                          </p:cBhvr>
                                          <p:tavLst>
                                            <p:tav tm="0">
                                              <p:val>
                                                <p:strVal val="#ppt_y-.1"/>
                                              </p:val>
                                            </p:tav>
                                            <p:tav tm="100000">
                                              <p:val>
                                                <p:strVal val="#ppt_y"/>
                                              </p:val>
                                            </p:tav>
                                          </p:tavLst>
                                        </p:anim>
                                      </p:childTnLst>
                                    </p:cTn>
                                  </p:par>
                                  <p:par>
                                    <p:cTn id="78" presetID="47" presetClass="entr" presetSubtype="0" fill="hold" grpId="0" nodeType="withEffect">
                                      <p:stCondLst>
                                        <p:cond delay="0"/>
                                      </p:stCondLst>
                                      <p:childTnLst>
                                        <p:set>
                                          <p:cBhvr>
                                            <p:cTn id="79" dur="1" fill="hold">
                                              <p:stCondLst>
                                                <p:cond delay="0"/>
                                              </p:stCondLst>
                                            </p:cTn>
                                            <p:tgtEl>
                                              <p:spTgt spid="27"/>
                                            </p:tgtEl>
                                            <p:attrNameLst>
                                              <p:attrName>style.visibility</p:attrName>
                                            </p:attrNameLst>
                                          </p:cBhvr>
                                          <p:to>
                                            <p:strVal val="visible"/>
                                          </p:to>
                                        </p:set>
                                        <p:animEffect transition="in" filter="fade">
                                          <p:cBhvr>
                                            <p:cTn id="80" dur="1000"/>
                                            <p:tgtEl>
                                              <p:spTgt spid="27"/>
                                            </p:tgtEl>
                                          </p:cBhvr>
                                        </p:animEffect>
                                        <p:anim calcmode="lin" valueType="num">
                                          <p:cBhvr>
                                            <p:cTn id="81" dur="1000" fill="hold"/>
                                            <p:tgtEl>
                                              <p:spTgt spid="27"/>
                                            </p:tgtEl>
                                            <p:attrNameLst>
                                              <p:attrName>ppt_x</p:attrName>
                                            </p:attrNameLst>
                                          </p:cBhvr>
                                          <p:tavLst>
                                            <p:tav tm="0">
                                              <p:val>
                                                <p:strVal val="#ppt_x"/>
                                              </p:val>
                                            </p:tav>
                                            <p:tav tm="100000">
                                              <p:val>
                                                <p:strVal val="#ppt_x"/>
                                              </p:val>
                                            </p:tav>
                                          </p:tavLst>
                                        </p:anim>
                                        <p:anim calcmode="lin" valueType="num">
                                          <p:cBhvr>
                                            <p:cTn id="82"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22" grpId="0"/>
          <p:bldP spid="23" grpId="0"/>
          <p:bldP spid="24" grpId="0"/>
          <p:bldP spid="25" grpId="0"/>
          <p:bldP spid="26" grpId="0"/>
          <p:bldP spid="27" grpId="0"/>
          <p:bldP spid="28" grpId="0"/>
          <p:bldP spid="2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60000"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accel="60000"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additive="base">
                                            <p:cTn id="12" dur="500" fill="hold"/>
                                            <p:tgtEl>
                                              <p:spTgt spid="33"/>
                                            </p:tgtEl>
                                            <p:attrNameLst>
                                              <p:attrName>ppt_x</p:attrName>
                                            </p:attrNameLst>
                                          </p:cBhvr>
                                          <p:tavLst>
                                            <p:tav tm="0">
                                              <p:val>
                                                <p:strVal val="#ppt_x"/>
                                              </p:val>
                                            </p:tav>
                                            <p:tav tm="100000">
                                              <p:val>
                                                <p:strVal val="#ppt_x"/>
                                              </p:val>
                                            </p:tav>
                                          </p:tavLst>
                                        </p:anim>
                                        <p:anim calcmode="lin" valueType="num">
                                          <p:cBhvr additive="base">
                                            <p:cTn id="13" dur="500" fill="hold"/>
                                            <p:tgtEl>
                                              <p:spTgt spid="3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accel="60000" fill="hold" nodeType="afterEffect">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cBhvr additive="base">
                                            <p:cTn id="17" dur="500" fill="hold"/>
                                            <p:tgtEl>
                                              <p:spTgt spid="34"/>
                                            </p:tgtEl>
                                            <p:attrNameLst>
                                              <p:attrName>ppt_x</p:attrName>
                                            </p:attrNameLst>
                                          </p:cBhvr>
                                          <p:tavLst>
                                            <p:tav tm="0">
                                              <p:val>
                                                <p:strVal val="#ppt_x"/>
                                              </p:val>
                                            </p:tav>
                                            <p:tav tm="100000">
                                              <p:val>
                                                <p:strVal val="#ppt_x"/>
                                              </p:val>
                                            </p:tav>
                                          </p:tavLst>
                                        </p:anim>
                                        <p:anim calcmode="lin" valueType="num">
                                          <p:cBhvr additive="base">
                                            <p:cTn id="18" dur="500" fill="hold"/>
                                            <p:tgtEl>
                                              <p:spTgt spid="34"/>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60000" fill="hold" nodeType="afterEffect">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cBhvr additive="base">
                                            <p:cTn id="22" dur="500" fill="hold"/>
                                            <p:tgtEl>
                                              <p:spTgt spid="32"/>
                                            </p:tgtEl>
                                            <p:attrNameLst>
                                              <p:attrName>ppt_x</p:attrName>
                                            </p:attrNameLst>
                                          </p:cBhvr>
                                          <p:tavLst>
                                            <p:tav tm="0">
                                              <p:val>
                                                <p:strVal val="#ppt_x"/>
                                              </p:val>
                                            </p:tav>
                                            <p:tav tm="100000">
                                              <p:val>
                                                <p:strVal val="#ppt_x"/>
                                              </p:val>
                                            </p:tav>
                                          </p:tavLst>
                                        </p:anim>
                                        <p:anim calcmode="lin" valueType="num">
                                          <p:cBhvr additive="base">
                                            <p:cTn id="23" dur="500" fill="hold"/>
                                            <p:tgtEl>
                                              <p:spTgt spid="32"/>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12" presetClass="entr" presetSubtype="2"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slide(fromRight)">
                                          <p:cBhvr>
                                            <p:cTn id="27" dur="500"/>
                                            <p:tgtEl>
                                              <p:spTgt spid="7"/>
                                            </p:tgtEl>
                                          </p:cBhvr>
                                        </p:animEffect>
                                      </p:childTnLst>
                                    </p:cTn>
                                  </p:par>
                                </p:childTnLst>
                              </p:cTn>
                            </p:par>
                            <p:par>
                              <p:cTn id="28" fill="hold">
                                <p:stCondLst>
                                  <p:cond delay="2500"/>
                                </p:stCondLst>
                                <p:childTnLst>
                                  <p:par>
                                    <p:cTn id="29" presetID="47" presetClass="entr" presetSubtype="0" fill="hold" grpId="0" nodeType="after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1000"/>
                                            <p:tgtEl>
                                              <p:spTgt spid="28"/>
                                            </p:tgtEl>
                                          </p:cBhvr>
                                        </p:animEffect>
                                        <p:anim calcmode="lin" valueType="num">
                                          <p:cBhvr>
                                            <p:cTn id="32" dur="1000" fill="hold"/>
                                            <p:tgtEl>
                                              <p:spTgt spid="28"/>
                                            </p:tgtEl>
                                            <p:attrNameLst>
                                              <p:attrName>ppt_x</p:attrName>
                                            </p:attrNameLst>
                                          </p:cBhvr>
                                          <p:tavLst>
                                            <p:tav tm="0">
                                              <p:val>
                                                <p:strVal val="#ppt_x"/>
                                              </p:val>
                                            </p:tav>
                                            <p:tav tm="100000">
                                              <p:val>
                                                <p:strVal val="#ppt_x"/>
                                              </p:val>
                                            </p:tav>
                                          </p:tavLst>
                                        </p:anim>
                                        <p:anim calcmode="lin" valueType="num">
                                          <p:cBhvr>
                                            <p:cTn id="33" dur="1000" fill="hold"/>
                                            <p:tgtEl>
                                              <p:spTgt spid="28"/>
                                            </p:tgtEl>
                                            <p:attrNameLst>
                                              <p:attrName>ppt_y</p:attrName>
                                            </p:attrNameLst>
                                          </p:cBhvr>
                                          <p:tavLst>
                                            <p:tav tm="0">
                                              <p:val>
                                                <p:strVal val="#ppt_y-.1"/>
                                              </p:val>
                                            </p:tav>
                                            <p:tav tm="100000">
                                              <p:val>
                                                <p:strVal val="#ppt_y"/>
                                              </p:val>
                                            </p:tav>
                                          </p:tavLst>
                                        </p:anim>
                                      </p:childTnLst>
                                    </p:cTn>
                                  </p:par>
                                  <p:par>
                                    <p:cTn id="34" presetID="47" presetClass="entr" presetSubtype="0"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fade">
                                          <p:cBhvr>
                                            <p:cTn id="36" dur="1000"/>
                                            <p:tgtEl>
                                              <p:spTgt spid="29"/>
                                            </p:tgtEl>
                                          </p:cBhvr>
                                        </p:animEffect>
                                        <p:anim calcmode="lin" valueType="num">
                                          <p:cBhvr>
                                            <p:cTn id="37" dur="1000" fill="hold"/>
                                            <p:tgtEl>
                                              <p:spTgt spid="29"/>
                                            </p:tgtEl>
                                            <p:attrNameLst>
                                              <p:attrName>ppt_x</p:attrName>
                                            </p:attrNameLst>
                                          </p:cBhvr>
                                          <p:tavLst>
                                            <p:tav tm="0">
                                              <p:val>
                                                <p:strVal val="#ppt_x"/>
                                              </p:val>
                                            </p:tav>
                                            <p:tav tm="100000">
                                              <p:val>
                                                <p:strVal val="#ppt_x"/>
                                              </p:val>
                                            </p:tav>
                                          </p:tavLst>
                                        </p:anim>
                                        <p:anim calcmode="lin" valueType="num">
                                          <p:cBhvr>
                                            <p:cTn id="38" dur="1000" fill="hold"/>
                                            <p:tgtEl>
                                              <p:spTgt spid="29"/>
                                            </p:tgtEl>
                                            <p:attrNameLst>
                                              <p:attrName>ppt_y</p:attrName>
                                            </p:attrNameLst>
                                          </p:cBhvr>
                                          <p:tavLst>
                                            <p:tav tm="0">
                                              <p:val>
                                                <p:strVal val="#ppt_y-.1"/>
                                              </p:val>
                                            </p:tav>
                                            <p:tav tm="100000">
                                              <p:val>
                                                <p:strVal val="#ppt_y"/>
                                              </p:val>
                                            </p:tav>
                                          </p:tavLst>
                                        </p:anim>
                                      </p:childTnLst>
                                    </p:cTn>
                                  </p:par>
                                </p:childTnLst>
                              </p:cTn>
                            </p:par>
                            <p:par>
                              <p:cTn id="39" fill="hold">
                                <p:stCondLst>
                                  <p:cond delay="3500"/>
                                </p:stCondLst>
                                <p:childTnLst>
                                  <p:par>
                                    <p:cTn id="40" presetID="12" presetClass="entr" presetSubtype="4"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slide(fromBottom)">
                                          <p:cBhvr>
                                            <p:cTn id="42" dur="500"/>
                                            <p:tgtEl>
                                              <p:spTgt spid="9"/>
                                            </p:tgtEl>
                                          </p:cBhvr>
                                        </p:animEffect>
                                      </p:childTnLst>
                                    </p:cTn>
                                  </p:par>
                                </p:childTnLst>
                              </p:cTn>
                            </p:par>
                            <p:par>
                              <p:cTn id="43" fill="hold">
                                <p:stCondLst>
                                  <p:cond delay="4000"/>
                                </p:stCondLst>
                                <p:childTnLst>
                                  <p:par>
                                    <p:cTn id="44" presetID="42" presetClass="entr" presetSubtype="0" fill="hold" grpId="0" nodeType="after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1000"/>
                                            <p:tgtEl>
                                              <p:spTgt spid="22"/>
                                            </p:tgtEl>
                                          </p:cBhvr>
                                        </p:animEffect>
                                        <p:anim calcmode="lin" valueType="num">
                                          <p:cBhvr>
                                            <p:cTn id="47" dur="1000" fill="hold"/>
                                            <p:tgtEl>
                                              <p:spTgt spid="22"/>
                                            </p:tgtEl>
                                            <p:attrNameLst>
                                              <p:attrName>ppt_x</p:attrName>
                                            </p:attrNameLst>
                                          </p:cBhvr>
                                          <p:tavLst>
                                            <p:tav tm="0">
                                              <p:val>
                                                <p:strVal val="#ppt_x"/>
                                              </p:val>
                                            </p:tav>
                                            <p:tav tm="100000">
                                              <p:val>
                                                <p:strVal val="#ppt_x"/>
                                              </p:val>
                                            </p:tav>
                                          </p:tavLst>
                                        </p:anim>
                                        <p:anim calcmode="lin" valueType="num">
                                          <p:cBhvr>
                                            <p:cTn id="48" dur="1000" fill="hold"/>
                                            <p:tgtEl>
                                              <p:spTgt spid="2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1000"/>
                                            <p:tgtEl>
                                              <p:spTgt spid="23"/>
                                            </p:tgtEl>
                                          </p:cBhvr>
                                        </p:animEffect>
                                        <p:anim calcmode="lin" valueType="num">
                                          <p:cBhvr>
                                            <p:cTn id="52" dur="1000" fill="hold"/>
                                            <p:tgtEl>
                                              <p:spTgt spid="23"/>
                                            </p:tgtEl>
                                            <p:attrNameLst>
                                              <p:attrName>ppt_x</p:attrName>
                                            </p:attrNameLst>
                                          </p:cBhvr>
                                          <p:tavLst>
                                            <p:tav tm="0">
                                              <p:val>
                                                <p:strVal val="#ppt_x"/>
                                              </p:val>
                                            </p:tav>
                                            <p:tav tm="100000">
                                              <p:val>
                                                <p:strVal val="#ppt_x"/>
                                              </p:val>
                                            </p:tav>
                                          </p:tavLst>
                                        </p:anim>
                                        <p:anim calcmode="lin" valueType="num">
                                          <p:cBhvr>
                                            <p:cTn id="53" dur="1000" fill="hold"/>
                                            <p:tgtEl>
                                              <p:spTgt spid="23"/>
                                            </p:tgtEl>
                                            <p:attrNameLst>
                                              <p:attrName>ppt_y</p:attrName>
                                            </p:attrNameLst>
                                          </p:cBhvr>
                                          <p:tavLst>
                                            <p:tav tm="0">
                                              <p:val>
                                                <p:strVal val="#ppt_y+.1"/>
                                              </p:val>
                                            </p:tav>
                                            <p:tav tm="100000">
                                              <p:val>
                                                <p:strVal val="#ppt_y"/>
                                              </p:val>
                                            </p:tav>
                                          </p:tavLst>
                                        </p:anim>
                                      </p:childTnLst>
                                    </p:cTn>
                                  </p:par>
                                </p:childTnLst>
                              </p:cTn>
                            </p:par>
                            <p:par>
                              <p:cTn id="54" fill="hold">
                                <p:stCondLst>
                                  <p:cond delay="5000"/>
                                </p:stCondLst>
                                <p:childTnLst>
                                  <p:par>
                                    <p:cTn id="55" presetID="12" presetClass="entr" presetSubtype="4"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slide(fromBottom)">
                                          <p:cBhvr>
                                            <p:cTn id="57" dur="500"/>
                                            <p:tgtEl>
                                              <p:spTgt spid="8"/>
                                            </p:tgtEl>
                                          </p:cBhvr>
                                        </p:animEffect>
                                      </p:childTnLst>
                                    </p:cTn>
                                  </p:par>
                                </p:childTnLst>
                              </p:cTn>
                            </p:par>
                            <p:par>
                              <p:cTn id="58" fill="hold">
                                <p:stCondLst>
                                  <p:cond delay="5500"/>
                                </p:stCondLst>
                                <p:childTnLst>
                                  <p:par>
                                    <p:cTn id="59" presetID="42" presetClass="entr" presetSubtype="0" fill="hold" grpId="0" nodeType="afterEffect">
                                      <p:stCondLst>
                                        <p:cond delay="0"/>
                                      </p:stCondLst>
                                      <p:childTnLst>
                                        <p:set>
                                          <p:cBhvr>
                                            <p:cTn id="60" dur="1" fill="hold">
                                              <p:stCondLst>
                                                <p:cond delay="0"/>
                                              </p:stCondLst>
                                            </p:cTn>
                                            <p:tgtEl>
                                              <p:spTgt spid="24"/>
                                            </p:tgtEl>
                                            <p:attrNameLst>
                                              <p:attrName>style.visibility</p:attrName>
                                            </p:attrNameLst>
                                          </p:cBhvr>
                                          <p:to>
                                            <p:strVal val="visible"/>
                                          </p:to>
                                        </p:set>
                                        <p:animEffect transition="in" filter="fade">
                                          <p:cBhvr>
                                            <p:cTn id="61" dur="1000"/>
                                            <p:tgtEl>
                                              <p:spTgt spid="24"/>
                                            </p:tgtEl>
                                          </p:cBhvr>
                                        </p:animEffect>
                                        <p:anim calcmode="lin" valueType="num">
                                          <p:cBhvr>
                                            <p:cTn id="62" dur="1000" fill="hold"/>
                                            <p:tgtEl>
                                              <p:spTgt spid="24"/>
                                            </p:tgtEl>
                                            <p:attrNameLst>
                                              <p:attrName>ppt_x</p:attrName>
                                            </p:attrNameLst>
                                          </p:cBhvr>
                                          <p:tavLst>
                                            <p:tav tm="0">
                                              <p:val>
                                                <p:strVal val="#ppt_x"/>
                                              </p:val>
                                            </p:tav>
                                            <p:tav tm="100000">
                                              <p:val>
                                                <p:strVal val="#ppt_x"/>
                                              </p:val>
                                            </p:tav>
                                          </p:tavLst>
                                        </p:anim>
                                        <p:anim calcmode="lin" valueType="num">
                                          <p:cBhvr>
                                            <p:cTn id="63" dur="1000" fill="hold"/>
                                            <p:tgtEl>
                                              <p:spTgt spid="24"/>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1000"/>
                                            <p:tgtEl>
                                              <p:spTgt spid="25"/>
                                            </p:tgtEl>
                                          </p:cBhvr>
                                        </p:animEffect>
                                        <p:anim calcmode="lin" valueType="num">
                                          <p:cBhvr>
                                            <p:cTn id="67" dur="1000" fill="hold"/>
                                            <p:tgtEl>
                                              <p:spTgt spid="25"/>
                                            </p:tgtEl>
                                            <p:attrNameLst>
                                              <p:attrName>ppt_x</p:attrName>
                                            </p:attrNameLst>
                                          </p:cBhvr>
                                          <p:tavLst>
                                            <p:tav tm="0">
                                              <p:val>
                                                <p:strVal val="#ppt_x"/>
                                              </p:val>
                                            </p:tav>
                                            <p:tav tm="100000">
                                              <p:val>
                                                <p:strVal val="#ppt_x"/>
                                              </p:val>
                                            </p:tav>
                                          </p:tavLst>
                                        </p:anim>
                                        <p:anim calcmode="lin" valueType="num">
                                          <p:cBhvr>
                                            <p:cTn id="68" dur="1000" fill="hold"/>
                                            <p:tgtEl>
                                              <p:spTgt spid="25"/>
                                            </p:tgtEl>
                                            <p:attrNameLst>
                                              <p:attrName>ppt_y</p:attrName>
                                            </p:attrNameLst>
                                          </p:cBhvr>
                                          <p:tavLst>
                                            <p:tav tm="0">
                                              <p:val>
                                                <p:strVal val="#ppt_y+.1"/>
                                              </p:val>
                                            </p:tav>
                                            <p:tav tm="100000">
                                              <p:val>
                                                <p:strVal val="#ppt_y"/>
                                              </p:val>
                                            </p:tav>
                                          </p:tavLst>
                                        </p:anim>
                                      </p:childTnLst>
                                    </p:cTn>
                                  </p:par>
                                </p:childTnLst>
                              </p:cTn>
                            </p:par>
                            <p:par>
                              <p:cTn id="69" fill="hold">
                                <p:stCondLst>
                                  <p:cond delay="6500"/>
                                </p:stCondLst>
                                <p:childTnLst>
                                  <p:par>
                                    <p:cTn id="70" presetID="12" presetClass="entr" presetSubtype="8" fill="hold" grpId="0" nodeType="after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slide(fromLeft)">
                                          <p:cBhvr>
                                            <p:cTn id="72" dur="500"/>
                                            <p:tgtEl>
                                              <p:spTgt spid="6"/>
                                            </p:tgtEl>
                                          </p:cBhvr>
                                        </p:animEffect>
                                      </p:childTnLst>
                                    </p:cTn>
                                  </p:par>
                                  <p:par>
                                    <p:cTn id="73" presetID="47" presetClass="entr" presetSubtype="0" fill="hold" grpId="0" nodeType="with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1000"/>
                                            <p:tgtEl>
                                              <p:spTgt spid="26"/>
                                            </p:tgtEl>
                                          </p:cBhvr>
                                        </p:animEffect>
                                        <p:anim calcmode="lin" valueType="num">
                                          <p:cBhvr>
                                            <p:cTn id="76" dur="1000" fill="hold"/>
                                            <p:tgtEl>
                                              <p:spTgt spid="26"/>
                                            </p:tgtEl>
                                            <p:attrNameLst>
                                              <p:attrName>ppt_x</p:attrName>
                                            </p:attrNameLst>
                                          </p:cBhvr>
                                          <p:tavLst>
                                            <p:tav tm="0">
                                              <p:val>
                                                <p:strVal val="#ppt_x"/>
                                              </p:val>
                                            </p:tav>
                                            <p:tav tm="100000">
                                              <p:val>
                                                <p:strVal val="#ppt_x"/>
                                              </p:val>
                                            </p:tav>
                                          </p:tavLst>
                                        </p:anim>
                                        <p:anim calcmode="lin" valueType="num">
                                          <p:cBhvr>
                                            <p:cTn id="77" dur="1000" fill="hold"/>
                                            <p:tgtEl>
                                              <p:spTgt spid="26"/>
                                            </p:tgtEl>
                                            <p:attrNameLst>
                                              <p:attrName>ppt_y</p:attrName>
                                            </p:attrNameLst>
                                          </p:cBhvr>
                                          <p:tavLst>
                                            <p:tav tm="0">
                                              <p:val>
                                                <p:strVal val="#ppt_y-.1"/>
                                              </p:val>
                                            </p:tav>
                                            <p:tav tm="100000">
                                              <p:val>
                                                <p:strVal val="#ppt_y"/>
                                              </p:val>
                                            </p:tav>
                                          </p:tavLst>
                                        </p:anim>
                                      </p:childTnLst>
                                    </p:cTn>
                                  </p:par>
                                  <p:par>
                                    <p:cTn id="78" presetID="47" presetClass="entr" presetSubtype="0" fill="hold" grpId="0" nodeType="withEffect">
                                      <p:stCondLst>
                                        <p:cond delay="0"/>
                                      </p:stCondLst>
                                      <p:childTnLst>
                                        <p:set>
                                          <p:cBhvr>
                                            <p:cTn id="79" dur="1" fill="hold">
                                              <p:stCondLst>
                                                <p:cond delay="0"/>
                                              </p:stCondLst>
                                            </p:cTn>
                                            <p:tgtEl>
                                              <p:spTgt spid="27"/>
                                            </p:tgtEl>
                                            <p:attrNameLst>
                                              <p:attrName>style.visibility</p:attrName>
                                            </p:attrNameLst>
                                          </p:cBhvr>
                                          <p:to>
                                            <p:strVal val="visible"/>
                                          </p:to>
                                        </p:set>
                                        <p:animEffect transition="in" filter="fade">
                                          <p:cBhvr>
                                            <p:cTn id="80" dur="1000"/>
                                            <p:tgtEl>
                                              <p:spTgt spid="27"/>
                                            </p:tgtEl>
                                          </p:cBhvr>
                                        </p:animEffect>
                                        <p:anim calcmode="lin" valueType="num">
                                          <p:cBhvr>
                                            <p:cTn id="81" dur="1000" fill="hold"/>
                                            <p:tgtEl>
                                              <p:spTgt spid="27"/>
                                            </p:tgtEl>
                                            <p:attrNameLst>
                                              <p:attrName>ppt_x</p:attrName>
                                            </p:attrNameLst>
                                          </p:cBhvr>
                                          <p:tavLst>
                                            <p:tav tm="0">
                                              <p:val>
                                                <p:strVal val="#ppt_x"/>
                                              </p:val>
                                            </p:tav>
                                            <p:tav tm="100000">
                                              <p:val>
                                                <p:strVal val="#ppt_x"/>
                                              </p:val>
                                            </p:tav>
                                          </p:tavLst>
                                        </p:anim>
                                        <p:anim calcmode="lin" valueType="num">
                                          <p:cBhvr>
                                            <p:cTn id="82"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22" grpId="0"/>
          <p:bldP spid="23" grpId="0"/>
          <p:bldP spid="24" grpId="0"/>
          <p:bldP spid="25" grpId="0"/>
          <p:bldP spid="26" grpId="0"/>
          <p:bldP spid="27" grpId="0"/>
          <p:bldP spid="28" grpId="0"/>
          <p:bldP spid="29"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83"/>
          <p:cNvGrpSpPr/>
          <p:nvPr/>
        </p:nvGrpSpPr>
        <p:grpSpPr>
          <a:xfrm>
            <a:off x="2699792" y="1096380"/>
            <a:ext cx="4788532" cy="579005"/>
            <a:chOff x="2500298" y="1254805"/>
            <a:chExt cx="4788532" cy="578826"/>
          </a:xfrm>
        </p:grpSpPr>
        <p:sp>
          <p:nvSpPr>
            <p:cNvPr id="67" name="Rectangle 66"/>
            <p:cNvSpPr/>
            <p:nvPr/>
          </p:nvSpPr>
          <p:spPr>
            <a:xfrm>
              <a:off x="4000496" y="1428742"/>
              <a:ext cx="1071570" cy="285752"/>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字魂59号-创粗黑" panose="00000500000000000000" pitchFamily="2" charset="-122"/>
                <a:ea typeface="字魂59号-创粗黑" panose="00000500000000000000" pitchFamily="2" charset="-122"/>
              </a:endParaRPr>
            </a:p>
          </p:txBody>
        </p:sp>
        <p:sp>
          <p:nvSpPr>
            <p:cNvPr id="46" name="Rectangle 45"/>
            <p:cNvSpPr/>
            <p:nvPr/>
          </p:nvSpPr>
          <p:spPr>
            <a:xfrm>
              <a:off x="5357818" y="1254805"/>
              <a:ext cx="1931012" cy="578826"/>
            </a:xfrm>
            <a:prstGeom prst="rect">
              <a:avLst/>
            </a:prstGeom>
          </p:spPr>
          <p:txBody>
            <a:bodyPr wrap="square">
              <a:spAutoFit/>
            </a:body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47" name="Rectangle 46"/>
            <p:cNvSpPr/>
            <p:nvPr/>
          </p:nvSpPr>
          <p:spPr>
            <a:xfrm>
              <a:off x="4071934" y="1428742"/>
              <a:ext cx="800219" cy="276913"/>
            </a:xfrm>
            <a:prstGeom prst="rect">
              <a:avLst/>
            </a:prstGeom>
          </p:spPr>
          <p:txBody>
            <a:bodyPr wrap="none">
              <a:spAutoFit/>
            </a:bodyPr>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Open Sans" pitchFamily="34" charset="0"/>
                </a:rPr>
                <a:t>添加标题</a:t>
              </a:r>
              <a:endParaRPr lang="en-US" sz="1200" dirty="0">
                <a:solidFill>
                  <a:schemeClr val="bg1"/>
                </a:solidFill>
                <a:latin typeface="字魂59号-创粗黑" panose="00000500000000000000" pitchFamily="2" charset="-122"/>
                <a:ea typeface="字魂59号-创粗黑" panose="00000500000000000000" pitchFamily="2" charset="-122"/>
                <a:cs typeface="Open Sans" pitchFamily="34" charset="0"/>
              </a:endParaRPr>
            </a:p>
          </p:txBody>
        </p:sp>
        <p:cxnSp>
          <p:nvCxnSpPr>
            <p:cNvPr id="22" name="Straight Connector 21"/>
            <p:cNvCxnSpPr/>
            <p:nvPr/>
          </p:nvCxnSpPr>
          <p:spPr>
            <a:xfrm>
              <a:off x="2500298" y="1571618"/>
              <a:ext cx="1357322" cy="1588"/>
            </a:xfrm>
            <a:prstGeom prst="line">
              <a:avLst/>
            </a:prstGeom>
            <a:solidFill>
              <a:srgbClr val="303030"/>
            </a:solidFill>
            <a:ln w="12700">
              <a:solidFill>
                <a:srgbClr val="30303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16" name="Group 84"/>
          <p:cNvGrpSpPr/>
          <p:nvPr/>
        </p:nvGrpSpPr>
        <p:grpSpPr>
          <a:xfrm>
            <a:off x="2699792" y="1943225"/>
            <a:ext cx="4788532" cy="579005"/>
            <a:chOff x="2500298" y="2101389"/>
            <a:chExt cx="4788532" cy="578826"/>
          </a:xfrm>
        </p:grpSpPr>
        <p:sp>
          <p:nvSpPr>
            <p:cNvPr id="68" name="Rectangle 67"/>
            <p:cNvSpPr/>
            <p:nvPr/>
          </p:nvSpPr>
          <p:spPr>
            <a:xfrm>
              <a:off x="4000496" y="2285998"/>
              <a:ext cx="1071570" cy="285752"/>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字魂59号-创粗黑" panose="00000500000000000000" pitchFamily="2" charset="-122"/>
                <a:ea typeface="字魂59号-创粗黑" panose="00000500000000000000" pitchFamily="2" charset="-122"/>
              </a:endParaRPr>
            </a:p>
          </p:txBody>
        </p:sp>
        <p:cxnSp>
          <p:nvCxnSpPr>
            <p:cNvPr id="25" name="Straight Connector 24"/>
            <p:cNvCxnSpPr/>
            <p:nvPr/>
          </p:nvCxnSpPr>
          <p:spPr>
            <a:xfrm>
              <a:off x="2500298" y="2428874"/>
              <a:ext cx="1357322" cy="2011"/>
            </a:xfrm>
            <a:prstGeom prst="line">
              <a:avLst/>
            </a:prstGeom>
            <a:solidFill>
              <a:srgbClr val="2D3E50"/>
            </a:solidFill>
            <a:ln w="12700">
              <a:solidFill>
                <a:srgbClr val="92929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2" name="Rectangle 51"/>
            <p:cNvSpPr/>
            <p:nvPr/>
          </p:nvSpPr>
          <p:spPr>
            <a:xfrm>
              <a:off x="5357818" y="2101389"/>
              <a:ext cx="1931012" cy="578826"/>
            </a:xfrm>
            <a:prstGeom prst="rect">
              <a:avLst/>
            </a:prstGeom>
          </p:spPr>
          <p:txBody>
            <a:bodyPr wrap="square">
              <a:spAutoFit/>
            </a:body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55" name="Rectangle 54"/>
            <p:cNvSpPr/>
            <p:nvPr/>
          </p:nvSpPr>
          <p:spPr>
            <a:xfrm>
              <a:off x="4071934" y="2285998"/>
              <a:ext cx="800219" cy="276913"/>
            </a:xfrm>
            <a:prstGeom prst="rect">
              <a:avLst/>
            </a:prstGeom>
          </p:spPr>
          <p:txBody>
            <a:bodyPr wrap="none">
              <a:spAutoFit/>
            </a:bodyPr>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Open Sans" pitchFamily="34" charset="0"/>
                </a:rPr>
                <a:t>添加标题</a:t>
              </a:r>
              <a:endParaRPr lang="en-US" altLang="zh-CN" sz="1200" dirty="0">
                <a:solidFill>
                  <a:schemeClr val="bg1"/>
                </a:solidFill>
                <a:latin typeface="字魂59号-创粗黑" panose="00000500000000000000" pitchFamily="2" charset="-122"/>
                <a:ea typeface="字魂59号-创粗黑" panose="00000500000000000000" pitchFamily="2" charset="-122"/>
                <a:cs typeface="Open Sans" pitchFamily="34" charset="0"/>
              </a:endParaRPr>
            </a:p>
          </p:txBody>
        </p:sp>
      </p:grpSp>
      <p:grpSp>
        <p:nvGrpSpPr>
          <p:cNvPr id="21" name="Group 59"/>
          <p:cNvGrpSpPr/>
          <p:nvPr/>
        </p:nvGrpSpPr>
        <p:grpSpPr>
          <a:xfrm>
            <a:off x="1595891" y="1043595"/>
            <a:ext cx="1640290" cy="3517138"/>
            <a:chOff x="3753851" y="1202035"/>
            <a:chExt cx="1640290" cy="3516052"/>
          </a:xfrm>
        </p:grpSpPr>
        <p:sp>
          <p:nvSpPr>
            <p:cNvPr id="3" name="Freeform 21"/>
            <p:cNvSpPr/>
            <p:nvPr/>
          </p:nvSpPr>
          <p:spPr bwMode="auto">
            <a:xfrm>
              <a:off x="4300613" y="3341199"/>
              <a:ext cx="271386" cy="83812"/>
            </a:xfrm>
            <a:custGeom>
              <a:avLst/>
              <a:gdLst/>
              <a:ahLst/>
              <a:cxnLst>
                <a:cxn ang="0">
                  <a:pos x="68" y="0"/>
                </a:cxn>
                <a:cxn ang="0">
                  <a:pos x="14" y="0"/>
                </a:cxn>
                <a:cxn ang="0">
                  <a:pos x="14" y="0"/>
                </a:cxn>
                <a:cxn ang="0">
                  <a:pos x="13" y="2"/>
                </a:cxn>
                <a:cxn ang="0">
                  <a:pos x="7" y="2"/>
                </a:cxn>
                <a:cxn ang="0">
                  <a:pos x="7" y="2"/>
                </a:cxn>
                <a:cxn ang="0">
                  <a:pos x="4" y="3"/>
                </a:cxn>
                <a:cxn ang="0">
                  <a:pos x="2" y="4"/>
                </a:cxn>
                <a:cxn ang="0">
                  <a:pos x="0" y="6"/>
                </a:cxn>
                <a:cxn ang="0">
                  <a:pos x="0" y="8"/>
                </a:cxn>
                <a:cxn ang="0">
                  <a:pos x="0" y="8"/>
                </a:cxn>
                <a:cxn ang="0">
                  <a:pos x="1" y="14"/>
                </a:cxn>
                <a:cxn ang="0">
                  <a:pos x="3" y="18"/>
                </a:cxn>
                <a:cxn ang="0">
                  <a:pos x="5" y="21"/>
                </a:cxn>
                <a:cxn ang="0">
                  <a:pos x="68" y="21"/>
                </a:cxn>
                <a:cxn ang="0">
                  <a:pos x="68" y="0"/>
                </a:cxn>
              </a:cxnLst>
              <a:rect l="0" t="0" r="r" b="b"/>
              <a:pathLst>
                <a:path w="68" h="21">
                  <a:moveTo>
                    <a:pt x="68" y="0"/>
                  </a:moveTo>
                  <a:lnTo>
                    <a:pt x="14" y="0"/>
                  </a:lnTo>
                  <a:lnTo>
                    <a:pt x="14" y="0"/>
                  </a:lnTo>
                  <a:lnTo>
                    <a:pt x="13" y="2"/>
                  </a:lnTo>
                  <a:lnTo>
                    <a:pt x="7" y="2"/>
                  </a:lnTo>
                  <a:lnTo>
                    <a:pt x="7" y="2"/>
                  </a:lnTo>
                  <a:lnTo>
                    <a:pt x="4" y="3"/>
                  </a:lnTo>
                  <a:lnTo>
                    <a:pt x="2" y="4"/>
                  </a:lnTo>
                  <a:lnTo>
                    <a:pt x="0" y="6"/>
                  </a:lnTo>
                  <a:lnTo>
                    <a:pt x="0" y="8"/>
                  </a:lnTo>
                  <a:lnTo>
                    <a:pt x="0" y="8"/>
                  </a:lnTo>
                  <a:lnTo>
                    <a:pt x="1" y="14"/>
                  </a:lnTo>
                  <a:lnTo>
                    <a:pt x="3" y="18"/>
                  </a:lnTo>
                  <a:lnTo>
                    <a:pt x="5" y="21"/>
                  </a:lnTo>
                  <a:lnTo>
                    <a:pt x="68" y="21"/>
                  </a:lnTo>
                  <a:lnTo>
                    <a:pt x="68" y="0"/>
                  </a:lnTo>
                  <a:close/>
                </a:path>
              </a:pathLst>
            </a:custGeom>
            <a:solidFill>
              <a:srgbClr val="929292"/>
            </a:solidFill>
            <a:ln w="9525">
              <a:noFill/>
              <a:round/>
            </a:ln>
          </p:spPr>
          <p:txBody>
            <a:bodyPr vert="horz" wrap="square" lIns="91440" tIns="45720" rIns="91440" bIns="45720" numCol="1" anchor="t" anchorCtr="0" compatLnSpc="1"/>
            <a:lstStyle/>
            <a:p>
              <a:endParaRPr lang="en-US"/>
            </a:p>
          </p:txBody>
        </p:sp>
        <p:sp>
          <p:nvSpPr>
            <p:cNvPr id="4" name="Freeform 22"/>
            <p:cNvSpPr/>
            <p:nvPr/>
          </p:nvSpPr>
          <p:spPr bwMode="auto">
            <a:xfrm>
              <a:off x="4152949" y="3425010"/>
              <a:ext cx="419054" cy="550755"/>
            </a:xfrm>
            <a:custGeom>
              <a:avLst/>
              <a:gdLst/>
              <a:ahLst/>
              <a:cxnLst>
                <a:cxn ang="0">
                  <a:pos x="42" y="0"/>
                </a:cxn>
                <a:cxn ang="0">
                  <a:pos x="42" y="0"/>
                </a:cxn>
                <a:cxn ang="0">
                  <a:pos x="44" y="1"/>
                </a:cxn>
                <a:cxn ang="0">
                  <a:pos x="47" y="1"/>
                </a:cxn>
                <a:cxn ang="0">
                  <a:pos x="47" y="1"/>
                </a:cxn>
                <a:cxn ang="0">
                  <a:pos x="43" y="18"/>
                </a:cxn>
                <a:cxn ang="0">
                  <a:pos x="39" y="34"/>
                </a:cxn>
                <a:cxn ang="0">
                  <a:pos x="28" y="68"/>
                </a:cxn>
                <a:cxn ang="0">
                  <a:pos x="15" y="103"/>
                </a:cxn>
                <a:cxn ang="0">
                  <a:pos x="0" y="138"/>
                </a:cxn>
                <a:cxn ang="0">
                  <a:pos x="60" y="138"/>
                </a:cxn>
                <a:cxn ang="0">
                  <a:pos x="60" y="138"/>
                </a:cxn>
                <a:cxn ang="0">
                  <a:pos x="71" y="94"/>
                </a:cxn>
                <a:cxn ang="0">
                  <a:pos x="77" y="65"/>
                </a:cxn>
                <a:cxn ang="0">
                  <a:pos x="80" y="53"/>
                </a:cxn>
                <a:cxn ang="0">
                  <a:pos x="81" y="44"/>
                </a:cxn>
                <a:cxn ang="0">
                  <a:pos x="105" y="44"/>
                </a:cxn>
                <a:cxn ang="0">
                  <a:pos x="105" y="44"/>
                </a:cxn>
                <a:cxn ang="0">
                  <a:pos x="105" y="0"/>
                </a:cxn>
                <a:cxn ang="0">
                  <a:pos x="42" y="0"/>
                </a:cxn>
              </a:cxnLst>
              <a:rect l="0" t="0" r="r" b="b"/>
              <a:pathLst>
                <a:path w="105" h="138">
                  <a:moveTo>
                    <a:pt x="42" y="0"/>
                  </a:moveTo>
                  <a:lnTo>
                    <a:pt x="42" y="0"/>
                  </a:lnTo>
                  <a:lnTo>
                    <a:pt x="44" y="1"/>
                  </a:lnTo>
                  <a:lnTo>
                    <a:pt x="47" y="1"/>
                  </a:lnTo>
                  <a:lnTo>
                    <a:pt x="47" y="1"/>
                  </a:lnTo>
                  <a:lnTo>
                    <a:pt x="43" y="18"/>
                  </a:lnTo>
                  <a:lnTo>
                    <a:pt x="39" y="34"/>
                  </a:lnTo>
                  <a:lnTo>
                    <a:pt x="28" y="68"/>
                  </a:lnTo>
                  <a:lnTo>
                    <a:pt x="15" y="103"/>
                  </a:lnTo>
                  <a:lnTo>
                    <a:pt x="0" y="138"/>
                  </a:lnTo>
                  <a:lnTo>
                    <a:pt x="60" y="138"/>
                  </a:lnTo>
                  <a:lnTo>
                    <a:pt x="60" y="138"/>
                  </a:lnTo>
                  <a:lnTo>
                    <a:pt x="71" y="94"/>
                  </a:lnTo>
                  <a:lnTo>
                    <a:pt x="77" y="65"/>
                  </a:lnTo>
                  <a:lnTo>
                    <a:pt x="80" y="53"/>
                  </a:lnTo>
                  <a:lnTo>
                    <a:pt x="81" y="44"/>
                  </a:lnTo>
                  <a:lnTo>
                    <a:pt x="105" y="44"/>
                  </a:lnTo>
                  <a:lnTo>
                    <a:pt x="105" y="44"/>
                  </a:lnTo>
                  <a:lnTo>
                    <a:pt x="105" y="0"/>
                  </a:lnTo>
                  <a:lnTo>
                    <a:pt x="42" y="0"/>
                  </a:lnTo>
                  <a:close/>
                </a:path>
              </a:pathLst>
            </a:custGeom>
            <a:solidFill>
              <a:srgbClr val="303030"/>
            </a:solidFill>
            <a:ln w="9525">
              <a:noFill/>
              <a:round/>
            </a:ln>
          </p:spPr>
          <p:txBody>
            <a:bodyPr vert="horz" wrap="square" lIns="91440" tIns="45720" rIns="91440" bIns="45720" numCol="1" anchor="t" anchorCtr="0" compatLnSpc="1"/>
            <a:lstStyle/>
            <a:p>
              <a:endParaRPr lang="en-US" dirty="0"/>
            </a:p>
          </p:txBody>
        </p:sp>
        <p:sp>
          <p:nvSpPr>
            <p:cNvPr id="5" name="Freeform 23"/>
            <p:cNvSpPr/>
            <p:nvPr/>
          </p:nvSpPr>
          <p:spPr bwMode="auto">
            <a:xfrm>
              <a:off x="4472227" y="1202035"/>
              <a:ext cx="99776" cy="502863"/>
            </a:xfrm>
            <a:custGeom>
              <a:avLst/>
              <a:gdLst/>
              <a:ahLst/>
              <a:cxnLst>
                <a:cxn ang="0">
                  <a:pos x="25" y="0"/>
                </a:cxn>
                <a:cxn ang="0">
                  <a:pos x="25" y="0"/>
                </a:cxn>
                <a:cxn ang="0">
                  <a:pos x="24" y="0"/>
                </a:cxn>
                <a:cxn ang="0">
                  <a:pos x="24" y="34"/>
                </a:cxn>
                <a:cxn ang="0">
                  <a:pos x="24" y="34"/>
                </a:cxn>
                <a:cxn ang="0">
                  <a:pos x="23" y="35"/>
                </a:cxn>
                <a:cxn ang="0">
                  <a:pos x="21" y="37"/>
                </a:cxn>
                <a:cxn ang="0">
                  <a:pos x="21" y="69"/>
                </a:cxn>
                <a:cxn ang="0">
                  <a:pos x="19" y="69"/>
                </a:cxn>
                <a:cxn ang="0">
                  <a:pos x="19" y="69"/>
                </a:cxn>
                <a:cxn ang="0">
                  <a:pos x="17" y="69"/>
                </a:cxn>
                <a:cxn ang="0">
                  <a:pos x="16" y="70"/>
                </a:cxn>
                <a:cxn ang="0">
                  <a:pos x="14" y="72"/>
                </a:cxn>
                <a:cxn ang="0">
                  <a:pos x="14" y="73"/>
                </a:cxn>
                <a:cxn ang="0">
                  <a:pos x="14" y="73"/>
                </a:cxn>
                <a:cxn ang="0">
                  <a:pos x="15" y="76"/>
                </a:cxn>
                <a:cxn ang="0">
                  <a:pos x="12" y="76"/>
                </a:cxn>
                <a:cxn ang="0">
                  <a:pos x="12" y="76"/>
                </a:cxn>
                <a:cxn ang="0">
                  <a:pos x="8" y="77"/>
                </a:cxn>
                <a:cxn ang="0">
                  <a:pos x="6" y="78"/>
                </a:cxn>
                <a:cxn ang="0">
                  <a:pos x="5" y="80"/>
                </a:cxn>
                <a:cxn ang="0">
                  <a:pos x="4" y="83"/>
                </a:cxn>
                <a:cxn ang="0">
                  <a:pos x="4" y="88"/>
                </a:cxn>
                <a:cxn ang="0">
                  <a:pos x="4" y="88"/>
                </a:cxn>
                <a:cxn ang="0">
                  <a:pos x="5" y="91"/>
                </a:cxn>
                <a:cxn ang="0">
                  <a:pos x="5" y="91"/>
                </a:cxn>
                <a:cxn ang="0">
                  <a:pos x="3" y="92"/>
                </a:cxn>
                <a:cxn ang="0">
                  <a:pos x="1" y="93"/>
                </a:cxn>
                <a:cxn ang="0">
                  <a:pos x="0" y="95"/>
                </a:cxn>
                <a:cxn ang="0">
                  <a:pos x="0" y="98"/>
                </a:cxn>
                <a:cxn ang="0">
                  <a:pos x="0" y="98"/>
                </a:cxn>
                <a:cxn ang="0">
                  <a:pos x="2" y="111"/>
                </a:cxn>
                <a:cxn ang="0">
                  <a:pos x="4" y="120"/>
                </a:cxn>
                <a:cxn ang="0">
                  <a:pos x="5" y="124"/>
                </a:cxn>
                <a:cxn ang="0">
                  <a:pos x="7" y="126"/>
                </a:cxn>
                <a:cxn ang="0">
                  <a:pos x="25" y="126"/>
                </a:cxn>
                <a:cxn ang="0">
                  <a:pos x="25" y="0"/>
                </a:cxn>
              </a:cxnLst>
              <a:rect l="0" t="0" r="r" b="b"/>
              <a:pathLst>
                <a:path w="25" h="126">
                  <a:moveTo>
                    <a:pt x="25" y="0"/>
                  </a:moveTo>
                  <a:lnTo>
                    <a:pt x="25" y="0"/>
                  </a:lnTo>
                  <a:lnTo>
                    <a:pt x="24" y="0"/>
                  </a:lnTo>
                  <a:lnTo>
                    <a:pt x="24" y="34"/>
                  </a:lnTo>
                  <a:lnTo>
                    <a:pt x="24" y="34"/>
                  </a:lnTo>
                  <a:lnTo>
                    <a:pt x="23" y="35"/>
                  </a:lnTo>
                  <a:lnTo>
                    <a:pt x="21" y="37"/>
                  </a:lnTo>
                  <a:lnTo>
                    <a:pt x="21" y="69"/>
                  </a:lnTo>
                  <a:lnTo>
                    <a:pt x="19" y="69"/>
                  </a:lnTo>
                  <a:lnTo>
                    <a:pt x="19" y="69"/>
                  </a:lnTo>
                  <a:lnTo>
                    <a:pt x="17" y="69"/>
                  </a:lnTo>
                  <a:lnTo>
                    <a:pt x="16" y="70"/>
                  </a:lnTo>
                  <a:lnTo>
                    <a:pt x="14" y="72"/>
                  </a:lnTo>
                  <a:lnTo>
                    <a:pt x="14" y="73"/>
                  </a:lnTo>
                  <a:lnTo>
                    <a:pt x="14" y="73"/>
                  </a:lnTo>
                  <a:lnTo>
                    <a:pt x="15" y="76"/>
                  </a:lnTo>
                  <a:lnTo>
                    <a:pt x="12" y="76"/>
                  </a:lnTo>
                  <a:lnTo>
                    <a:pt x="12" y="76"/>
                  </a:lnTo>
                  <a:lnTo>
                    <a:pt x="8" y="77"/>
                  </a:lnTo>
                  <a:lnTo>
                    <a:pt x="6" y="78"/>
                  </a:lnTo>
                  <a:lnTo>
                    <a:pt x="5" y="80"/>
                  </a:lnTo>
                  <a:lnTo>
                    <a:pt x="4" y="83"/>
                  </a:lnTo>
                  <a:lnTo>
                    <a:pt x="4" y="88"/>
                  </a:lnTo>
                  <a:lnTo>
                    <a:pt x="4" y="88"/>
                  </a:lnTo>
                  <a:lnTo>
                    <a:pt x="5" y="91"/>
                  </a:lnTo>
                  <a:lnTo>
                    <a:pt x="5" y="91"/>
                  </a:lnTo>
                  <a:lnTo>
                    <a:pt x="3" y="92"/>
                  </a:lnTo>
                  <a:lnTo>
                    <a:pt x="1" y="93"/>
                  </a:lnTo>
                  <a:lnTo>
                    <a:pt x="0" y="95"/>
                  </a:lnTo>
                  <a:lnTo>
                    <a:pt x="0" y="98"/>
                  </a:lnTo>
                  <a:lnTo>
                    <a:pt x="0" y="98"/>
                  </a:lnTo>
                  <a:lnTo>
                    <a:pt x="2" y="111"/>
                  </a:lnTo>
                  <a:lnTo>
                    <a:pt x="4" y="120"/>
                  </a:lnTo>
                  <a:lnTo>
                    <a:pt x="5" y="124"/>
                  </a:lnTo>
                  <a:lnTo>
                    <a:pt x="7" y="126"/>
                  </a:lnTo>
                  <a:lnTo>
                    <a:pt x="25" y="126"/>
                  </a:lnTo>
                  <a:lnTo>
                    <a:pt x="25" y="0"/>
                  </a:lnTo>
                  <a:close/>
                </a:path>
              </a:pathLst>
            </a:custGeom>
            <a:solidFill>
              <a:srgbClr val="929292"/>
            </a:solidFill>
            <a:ln w="9525">
              <a:noFill/>
              <a:round/>
            </a:ln>
          </p:spPr>
          <p:txBody>
            <a:bodyPr vert="horz" wrap="square" lIns="91440" tIns="45720" rIns="91440" bIns="45720" numCol="1" anchor="t" anchorCtr="0" compatLnSpc="1"/>
            <a:lstStyle/>
            <a:p>
              <a:endParaRPr lang="en-US"/>
            </a:p>
          </p:txBody>
        </p:sp>
        <p:sp>
          <p:nvSpPr>
            <p:cNvPr id="6" name="Freeform 24"/>
            <p:cNvSpPr/>
            <p:nvPr/>
          </p:nvSpPr>
          <p:spPr bwMode="auto">
            <a:xfrm>
              <a:off x="4356487" y="1704898"/>
              <a:ext cx="215513" cy="1636301"/>
            </a:xfrm>
            <a:custGeom>
              <a:avLst/>
              <a:gdLst/>
              <a:ahLst/>
              <a:cxnLst>
                <a:cxn ang="0">
                  <a:pos x="36" y="0"/>
                </a:cxn>
                <a:cxn ang="0">
                  <a:pos x="36" y="0"/>
                </a:cxn>
                <a:cxn ang="0">
                  <a:pos x="36" y="0"/>
                </a:cxn>
                <a:cxn ang="0">
                  <a:pos x="37" y="0"/>
                </a:cxn>
                <a:cxn ang="0">
                  <a:pos x="37" y="0"/>
                </a:cxn>
                <a:cxn ang="0">
                  <a:pos x="37" y="30"/>
                </a:cxn>
                <a:cxn ang="0">
                  <a:pos x="36" y="59"/>
                </a:cxn>
                <a:cxn ang="0">
                  <a:pos x="33" y="122"/>
                </a:cxn>
                <a:cxn ang="0">
                  <a:pos x="29" y="183"/>
                </a:cxn>
                <a:cxn ang="0">
                  <a:pos x="22" y="243"/>
                </a:cxn>
                <a:cxn ang="0">
                  <a:pos x="15" y="297"/>
                </a:cxn>
                <a:cxn ang="0">
                  <a:pos x="9" y="346"/>
                </a:cxn>
                <a:cxn ang="0">
                  <a:pos x="0" y="410"/>
                </a:cxn>
                <a:cxn ang="0">
                  <a:pos x="54" y="410"/>
                </a:cxn>
                <a:cxn ang="0">
                  <a:pos x="54" y="0"/>
                </a:cxn>
                <a:cxn ang="0">
                  <a:pos x="36" y="0"/>
                </a:cxn>
              </a:cxnLst>
              <a:rect l="0" t="0" r="r" b="b"/>
              <a:pathLst>
                <a:path w="54" h="410">
                  <a:moveTo>
                    <a:pt x="36" y="0"/>
                  </a:moveTo>
                  <a:lnTo>
                    <a:pt x="36" y="0"/>
                  </a:lnTo>
                  <a:lnTo>
                    <a:pt x="36" y="0"/>
                  </a:lnTo>
                  <a:lnTo>
                    <a:pt x="37" y="0"/>
                  </a:lnTo>
                  <a:lnTo>
                    <a:pt x="37" y="0"/>
                  </a:lnTo>
                  <a:lnTo>
                    <a:pt x="37" y="30"/>
                  </a:lnTo>
                  <a:lnTo>
                    <a:pt x="36" y="59"/>
                  </a:lnTo>
                  <a:lnTo>
                    <a:pt x="33" y="122"/>
                  </a:lnTo>
                  <a:lnTo>
                    <a:pt x="29" y="183"/>
                  </a:lnTo>
                  <a:lnTo>
                    <a:pt x="22" y="243"/>
                  </a:lnTo>
                  <a:lnTo>
                    <a:pt x="15" y="297"/>
                  </a:lnTo>
                  <a:lnTo>
                    <a:pt x="9" y="346"/>
                  </a:lnTo>
                  <a:lnTo>
                    <a:pt x="0" y="410"/>
                  </a:lnTo>
                  <a:lnTo>
                    <a:pt x="54" y="410"/>
                  </a:lnTo>
                  <a:lnTo>
                    <a:pt x="54" y="0"/>
                  </a:lnTo>
                  <a:lnTo>
                    <a:pt x="36" y="0"/>
                  </a:lnTo>
                  <a:close/>
                </a:path>
              </a:pathLst>
            </a:custGeom>
            <a:solidFill>
              <a:srgbClr val="303030"/>
            </a:solidFill>
            <a:ln w="9525">
              <a:noFill/>
              <a:round/>
            </a:ln>
          </p:spPr>
          <p:txBody>
            <a:bodyPr vert="horz" wrap="square" lIns="91440" tIns="45720" rIns="91440" bIns="45720" numCol="1" anchor="t" anchorCtr="0" compatLnSpc="1"/>
            <a:lstStyle/>
            <a:p>
              <a:endParaRPr lang="en-US"/>
            </a:p>
          </p:txBody>
        </p:sp>
        <p:sp>
          <p:nvSpPr>
            <p:cNvPr id="7" name="Freeform 25"/>
            <p:cNvSpPr/>
            <p:nvPr/>
          </p:nvSpPr>
          <p:spPr bwMode="auto">
            <a:xfrm>
              <a:off x="3753851" y="4143386"/>
              <a:ext cx="818151" cy="574701"/>
            </a:xfrm>
            <a:custGeom>
              <a:avLst/>
              <a:gdLst/>
              <a:ahLst/>
              <a:cxnLst>
                <a:cxn ang="0">
                  <a:pos x="81" y="0"/>
                </a:cxn>
                <a:cxn ang="0">
                  <a:pos x="81" y="0"/>
                </a:cxn>
                <a:cxn ang="0">
                  <a:pos x="65" y="29"/>
                </a:cxn>
                <a:cxn ang="0">
                  <a:pos x="51" y="56"/>
                </a:cxn>
                <a:cxn ang="0">
                  <a:pos x="25" y="102"/>
                </a:cxn>
                <a:cxn ang="0">
                  <a:pos x="6" y="133"/>
                </a:cxn>
                <a:cxn ang="0">
                  <a:pos x="0" y="144"/>
                </a:cxn>
                <a:cxn ang="0">
                  <a:pos x="82" y="144"/>
                </a:cxn>
                <a:cxn ang="0">
                  <a:pos x="86" y="144"/>
                </a:cxn>
                <a:cxn ang="0">
                  <a:pos x="86" y="144"/>
                </a:cxn>
                <a:cxn ang="0">
                  <a:pos x="86" y="133"/>
                </a:cxn>
                <a:cxn ang="0">
                  <a:pos x="88" y="122"/>
                </a:cxn>
                <a:cxn ang="0">
                  <a:pos x="92" y="111"/>
                </a:cxn>
                <a:cxn ang="0">
                  <a:pos x="96" y="101"/>
                </a:cxn>
                <a:cxn ang="0">
                  <a:pos x="100" y="92"/>
                </a:cxn>
                <a:cxn ang="0">
                  <a:pos x="107" y="82"/>
                </a:cxn>
                <a:cxn ang="0">
                  <a:pos x="114" y="75"/>
                </a:cxn>
                <a:cxn ang="0">
                  <a:pos x="121" y="67"/>
                </a:cxn>
                <a:cxn ang="0">
                  <a:pos x="130" y="59"/>
                </a:cxn>
                <a:cxn ang="0">
                  <a:pos x="139" y="54"/>
                </a:cxn>
                <a:cxn ang="0">
                  <a:pos x="149" y="48"/>
                </a:cxn>
                <a:cxn ang="0">
                  <a:pos x="159" y="44"/>
                </a:cxn>
                <a:cxn ang="0">
                  <a:pos x="170" y="40"/>
                </a:cxn>
                <a:cxn ang="0">
                  <a:pos x="181" y="37"/>
                </a:cxn>
                <a:cxn ang="0">
                  <a:pos x="193" y="35"/>
                </a:cxn>
                <a:cxn ang="0">
                  <a:pos x="205" y="35"/>
                </a:cxn>
                <a:cxn ang="0">
                  <a:pos x="205" y="35"/>
                </a:cxn>
                <a:cxn ang="0">
                  <a:pos x="205" y="35"/>
                </a:cxn>
                <a:cxn ang="0">
                  <a:pos x="205" y="0"/>
                </a:cxn>
                <a:cxn ang="0">
                  <a:pos x="81" y="0"/>
                </a:cxn>
              </a:cxnLst>
              <a:rect l="0" t="0" r="r" b="b"/>
              <a:pathLst>
                <a:path w="205" h="144">
                  <a:moveTo>
                    <a:pt x="81" y="0"/>
                  </a:moveTo>
                  <a:lnTo>
                    <a:pt x="81" y="0"/>
                  </a:lnTo>
                  <a:lnTo>
                    <a:pt x="65" y="29"/>
                  </a:lnTo>
                  <a:lnTo>
                    <a:pt x="51" y="56"/>
                  </a:lnTo>
                  <a:lnTo>
                    <a:pt x="25" y="102"/>
                  </a:lnTo>
                  <a:lnTo>
                    <a:pt x="6" y="133"/>
                  </a:lnTo>
                  <a:lnTo>
                    <a:pt x="0" y="144"/>
                  </a:lnTo>
                  <a:lnTo>
                    <a:pt x="82" y="144"/>
                  </a:lnTo>
                  <a:lnTo>
                    <a:pt x="86" y="144"/>
                  </a:lnTo>
                  <a:lnTo>
                    <a:pt x="86" y="144"/>
                  </a:lnTo>
                  <a:lnTo>
                    <a:pt x="86" y="133"/>
                  </a:lnTo>
                  <a:lnTo>
                    <a:pt x="88" y="122"/>
                  </a:lnTo>
                  <a:lnTo>
                    <a:pt x="92" y="111"/>
                  </a:lnTo>
                  <a:lnTo>
                    <a:pt x="96" y="101"/>
                  </a:lnTo>
                  <a:lnTo>
                    <a:pt x="100" y="92"/>
                  </a:lnTo>
                  <a:lnTo>
                    <a:pt x="107" y="82"/>
                  </a:lnTo>
                  <a:lnTo>
                    <a:pt x="114" y="75"/>
                  </a:lnTo>
                  <a:lnTo>
                    <a:pt x="121" y="67"/>
                  </a:lnTo>
                  <a:lnTo>
                    <a:pt x="130" y="59"/>
                  </a:lnTo>
                  <a:lnTo>
                    <a:pt x="139" y="54"/>
                  </a:lnTo>
                  <a:lnTo>
                    <a:pt x="149" y="48"/>
                  </a:lnTo>
                  <a:lnTo>
                    <a:pt x="159" y="44"/>
                  </a:lnTo>
                  <a:lnTo>
                    <a:pt x="170" y="40"/>
                  </a:lnTo>
                  <a:lnTo>
                    <a:pt x="181" y="37"/>
                  </a:lnTo>
                  <a:lnTo>
                    <a:pt x="193" y="35"/>
                  </a:lnTo>
                  <a:lnTo>
                    <a:pt x="205" y="35"/>
                  </a:lnTo>
                  <a:lnTo>
                    <a:pt x="205" y="35"/>
                  </a:lnTo>
                  <a:lnTo>
                    <a:pt x="205" y="35"/>
                  </a:lnTo>
                  <a:lnTo>
                    <a:pt x="205" y="0"/>
                  </a:lnTo>
                  <a:lnTo>
                    <a:pt x="81" y="0"/>
                  </a:lnTo>
                  <a:close/>
                </a:path>
              </a:pathLst>
            </a:custGeom>
            <a:solidFill>
              <a:srgbClr val="303030"/>
            </a:solidFill>
            <a:ln w="9525">
              <a:noFill/>
              <a:round/>
            </a:ln>
          </p:spPr>
          <p:txBody>
            <a:bodyPr vert="horz" wrap="square" lIns="91440" tIns="45720" rIns="91440" bIns="45720" numCol="1" anchor="t" anchorCtr="0" compatLnSpc="1"/>
            <a:lstStyle/>
            <a:p>
              <a:endParaRPr lang="en-US"/>
            </a:p>
          </p:txBody>
        </p:sp>
        <p:sp>
          <p:nvSpPr>
            <p:cNvPr id="8" name="Freeform 26"/>
            <p:cNvSpPr/>
            <p:nvPr/>
          </p:nvSpPr>
          <p:spPr bwMode="auto">
            <a:xfrm>
              <a:off x="4077119" y="3975765"/>
              <a:ext cx="494881" cy="167621"/>
            </a:xfrm>
            <a:custGeom>
              <a:avLst/>
              <a:gdLst/>
              <a:ahLst/>
              <a:cxnLst>
                <a:cxn ang="0">
                  <a:pos x="124" y="3"/>
                </a:cxn>
                <a:cxn ang="0">
                  <a:pos x="124" y="3"/>
                </a:cxn>
                <a:cxn ang="0">
                  <a:pos x="79" y="3"/>
                </a:cxn>
                <a:cxn ang="0">
                  <a:pos x="79" y="3"/>
                </a:cxn>
                <a:cxn ang="0">
                  <a:pos x="79" y="0"/>
                </a:cxn>
                <a:cxn ang="0">
                  <a:pos x="19" y="0"/>
                </a:cxn>
                <a:cxn ang="0">
                  <a:pos x="19" y="0"/>
                </a:cxn>
                <a:cxn ang="0">
                  <a:pos x="18" y="2"/>
                </a:cxn>
                <a:cxn ang="0">
                  <a:pos x="0" y="2"/>
                </a:cxn>
                <a:cxn ang="0">
                  <a:pos x="0" y="41"/>
                </a:cxn>
                <a:cxn ang="0">
                  <a:pos x="0" y="41"/>
                </a:cxn>
                <a:cxn ang="0">
                  <a:pos x="0" y="42"/>
                </a:cxn>
                <a:cxn ang="0">
                  <a:pos x="124" y="42"/>
                </a:cxn>
                <a:cxn ang="0">
                  <a:pos x="124" y="3"/>
                </a:cxn>
              </a:cxnLst>
              <a:rect l="0" t="0" r="r" b="b"/>
              <a:pathLst>
                <a:path w="124" h="42">
                  <a:moveTo>
                    <a:pt x="124" y="3"/>
                  </a:moveTo>
                  <a:lnTo>
                    <a:pt x="124" y="3"/>
                  </a:lnTo>
                  <a:lnTo>
                    <a:pt x="79" y="3"/>
                  </a:lnTo>
                  <a:lnTo>
                    <a:pt x="79" y="3"/>
                  </a:lnTo>
                  <a:lnTo>
                    <a:pt x="79" y="0"/>
                  </a:lnTo>
                  <a:lnTo>
                    <a:pt x="19" y="0"/>
                  </a:lnTo>
                  <a:lnTo>
                    <a:pt x="19" y="0"/>
                  </a:lnTo>
                  <a:lnTo>
                    <a:pt x="18" y="2"/>
                  </a:lnTo>
                  <a:lnTo>
                    <a:pt x="0" y="2"/>
                  </a:lnTo>
                  <a:lnTo>
                    <a:pt x="0" y="41"/>
                  </a:lnTo>
                  <a:lnTo>
                    <a:pt x="0" y="41"/>
                  </a:lnTo>
                  <a:lnTo>
                    <a:pt x="0" y="42"/>
                  </a:lnTo>
                  <a:lnTo>
                    <a:pt x="124" y="42"/>
                  </a:lnTo>
                  <a:lnTo>
                    <a:pt x="124" y="3"/>
                  </a:lnTo>
                  <a:close/>
                </a:path>
              </a:pathLst>
            </a:custGeom>
            <a:solidFill>
              <a:srgbClr val="929292"/>
            </a:solidFill>
            <a:ln w="9525">
              <a:noFill/>
              <a:round/>
            </a:ln>
          </p:spPr>
          <p:txBody>
            <a:bodyPr vert="horz" wrap="square" lIns="91440" tIns="45720" rIns="91440" bIns="45720" numCol="1" anchor="t" anchorCtr="0" compatLnSpc="1"/>
            <a:lstStyle/>
            <a:p>
              <a:endParaRPr lang="en-US"/>
            </a:p>
          </p:txBody>
        </p:sp>
        <p:sp>
          <p:nvSpPr>
            <p:cNvPr id="9" name="Freeform 27"/>
            <p:cNvSpPr/>
            <p:nvPr/>
          </p:nvSpPr>
          <p:spPr bwMode="auto">
            <a:xfrm>
              <a:off x="4572000" y="3975765"/>
              <a:ext cx="498873" cy="167621"/>
            </a:xfrm>
            <a:custGeom>
              <a:avLst/>
              <a:gdLst/>
              <a:ahLst/>
              <a:cxnLst>
                <a:cxn ang="0">
                  <a:pos x="125" y="40"/>
                </a:cxn>
                <a:cxn ang="0">
                  <a:pos x="125" y="2"/>
                </a:cxn>
                <a:cxn ang="0">
                  <a:pos x="106" y="2"/>
                </a:cxn>
                <a:cxn ang="0">
                  <a:pos x="106" y="2"/>
                </a:cxn>
                <a:cxn ang="0">
                  <a:pos x="106" y="0"/>
                </a:cxn>
                <a:cxn ang="0">
                  <a:pos x="46" y="0"/>
                </a:cxn>
                <a:cxn ang="0">
                  <a:pos x="46" y="0"/>
                </a:cxn>
                <a:cxn ang="0">
                  <a:pos x="47" y="3"/>
                </a:cxn>
                <a:cxn ang="0">
                  <a:pos x="1" y="3"/>
                </a:cxn>
                <a:cxn ang="0">
                  <a:pos x="0" y="3"/>
                </a:cxn>
                <a:cxn ang="0">
                  <a:pos x="0" y="42"/>
                </a:cxn>
                <a:cxn ang="0">
                  <a:pos x="125" y="42"/>
                </a:cxn>
                <a:cxn ang="0">
                  <a:pos x="125" y="42"/>
                </a:cxn>
                <a:cxn ang="0">
                  <a:pos x="125" y="40"/>
                </a:cxn>
                <a:cxn ang="0">
                  <a:pos x="125" y="40"/>
                </a:cxn>
              </a:cxnLst>
              <a:rect l="0" t="0" r="r" b="b"/>
              <a:pathLst>
                <a:path w="125" h="42">
                  <a:moveTo>
                    <a:pt x="125" y="40"/>
                  </a:moveTo>
                  <a:lnTo>
                    <a:pt x="125" y="2"/>
                  </a:lnTo>
                  <a:lnTo>
                    <a:pt x="106" y="2"/>
                  </a:lnTo>
                  <a:lnTo>
                    <a:pt x="106" y="2"/>
                  </a:lnTo>
                  <a:lnTo>
                    <a:pt x="106" y="0"/>
                  </a:lnTo>
                  <a:lnTo>
                    <a:pt x="46" y="0"/>
                  </a:lnTo>
                  <a:lnTo>
                    <a:pt x="46" y="0"/>
                  </a:lnTo>
                  <a:lnTo>
                    <a:pt x="47" y="3"/>
                  </a:lnTo>
                  <a:lnTo>
                    <a:pt x="1" y="3"/>
                  </a:lnTo>
                  <a:lnTo>
                    <a:pt x="0" y="3"/>
                  </a:lnTo>
                  <a:lnTo>
                    <a:pt x="0" y="42"/>
                  </a:lnTo>
                  <a:lnTo>
                    <a:pt x="125" y="42"/>
                  </a:lnTo>
                  <a:lnTo>
                    <a:pt x="125" y="42"/>
                  </a:lnTo>
                  <a:lnTo>
                    <a:pt x="125" y="40"/>
                  </a:lnTo>
                  <a:lnTo>
                    <a:pt x="125" y="40"/>
                  </a:lnTo>
                  <a:close/>
                </a:path>
              </a:pathLst>
            </a:custGeom>
            <a:solidFill>
              <a:srgbClr val="303030"/>
            </a:solidFill>
            <a:ln w="9525">
              <a:noFill/>
              <a:round/>
            </a:ln>
          </p:spPr>
          <p:txBody>
            <a:bodyPr vert="horz" wrap="square" lIns="91440" tIns="45720" rIns="91440" bIns="45720" numCol="1" anchor="t" anchorCtr="0" compatLnSpc="1"/>
            <a:lstStyle/>
            <a:p>
              <a:endParaRPr lang="en-US"/>
            </a:p>
          </p:txBody>
        </p:sp>
        <p:sp>
          <p:nvSpPr>
            <p:cNvPr id="10" name="Freeform 28"/>
            <p:cNvSpPr/>
            <p:nvPr/>
          </p:nvSpPr>
          <p:spPr bwMode="auto">
            <a:xfrm>
              <a:off x="4572000" y="4143386"/>
              <a:ext cx="822141" cy="574701"/>
            </a:xfrm>
            <a:custGeom>
              <a:avLst/>
              <a:gdLst/>
              <a:ahLst/>
              <a:cxnLst>
                <a:cxn ang="0">
                  <a:pos x="125" y="0"/>
                </a:cxn>
                <a:cxn ang="0">
                  <a:pos x="0" y="0"/>
                </a:cxn>
                <a:cxn ang="0">
                  <a:pos x="0" y="35"/>
                </a:cxn>
                <a:cxn ang="0">
                  <a:pos x="0" y="35"/>
                </a:cxn>
                <a:cxn ang="0">
                  <a:pos x="1" y="35"/>
                </a:cxn>
                <a:cxn ang="0">
                  <a:pos x="1" y="35"/>
                </a:cxn>
                <a:cxn ang="0">
                  <a:pos x="1" y="35"/>
                </a:cxn>
                <a:cxn ang="0">
                  <a:pos x="1" y="35"/>
                </a:cxn>
                <a:cxn ang="0">
                  <a:pos x="13" y="35"/>
                </a:cxn>
                <a:cxn ang="0">
                  <a:pos x="24" y="37"/>
                </a:cxn>
                <a:cxn ang="0">
                  <a:pos x="36" y="40"/>
                </a:cxn>
                <a:cxn ang="0">
                  <a:pos x="46" y="43"/>
                </a:cxn>
                <a:cxn ang="0">
                  <a:pos x="57" y="48"/>
                </a:cxn>
                <a:cxn ang="0">
                  <a:pos x="67" y="54"/>
                </a:cxn>
                <a:cxn ang="0">
                  <a:pos x="75" y="59"/>
                </a:cxn>
                <a:cxn ang="0">
                  <a:pos x="84" y="67"/>
                </a:cxn>
                <a:cxn ang="0">
                  <a:pos x="92" y="75"/>
                </a:cxn>
                <a:cxn ang="0">
                  <a:pos x="99" y="82"/>
                </a:cxn>
                <a:cxn ang="0">
                  <a:pos x="105" y="92"/>
                </a:cxn>
                <a:cxn ang="0">
                  <a:pos x="109" y="101"/>
                </a:cxn>
                <a:cxn ang="0">
                  <a:pos x="114" y="111"/>
                </a:cxn>
                <a:cxn ang="0">
                  <a:pos x="117" y="122"/>
                </a:cxn>
                <a:cxn ang="0">
                  <a:pos x="119" y="133"/>
                </a:cxn>
                <a:cxn ang="0">
                  <a:pos x="120" y="144"/>
                </a:cxn>
                <a:cxn ang="0">
                  <a:pos x="126" y="144"/>
                </a:cxn>
                <a:cxn ang="0">
                  <a:pos x="206" y="144"/>
                </a:cxn>
                <a:cxn ang="0">
                  <a:pos x="206" y="144"/>
                </a:cxn>
                <a:cxn ang="0">
                  <a:pos x="199" y="133"/>
                </a:cxn>
                <a:cxn ang="0">
                  <a:pos x="181" y="102"/>
                </a:cxn>
                <a:cxn ang="0">
                  <a:pos x="154" y="56"/>
                </a:cxn>
                <a:cxn ang="0">
                  <a:pos x="140" y="29"/>
                </a:cxn>
                <a:cxn ang="0">
                  <a:pos x="125" y="0"/>
                </a:cxn>
                <a:cxn ang="0">
                  <a:pos x="125" y="0"/>
                </a:cxn>
              </a:cxnLst>
              <a:rect l="0" t="0" r="r" b="b"/>
              <a:pathLst>
                <a:path w="206" h="144">
                  <a:moveTo>
                    <a:pt x="125" y="0"/>
                  </a:moveTo>
                  <a:lnTo>
                    <a:pt x="0" y="0"/>
                  </a:lnTo>
                  <a:lnTo>
                    <a:pt x="0" y="35"/>
                  </a:lnTo>
                  <a:lnTo>
                    <a:pt x="0" y="35"/>
                  </a:lnTo>
                  <a:lnTo>
                    <a:pt x="1" y="35"/>
                  </a:lnTo>
                  <a:lnTo>
                    <a:pt x="1" y="35"/>
                  </a:lnTo>
                  <a:lnTo>
                    <a:pt x="1" y="35"/>
                  </a:lnTo>
                  <a:lnTo>
                    <a:pt x="1" y="35"/>
                  </a:lnTo>
                  <a:lnTo>
                    <a:pt x="13" y="35"/>
                  </a:lnTo>
                  <a:lnTo>
                    <a:pt x="24" y="37"/>
                  </a:lnTo>
                  <a:lnTo>
                    <a:pt x="36" y="40"/>
                  </a:lnTo>
                  <a:lnTo>
                    <a:pt x="46" y="43"/>
                  </a:lnTo>
                  <a:lnTo>
                    <a:pt x="57" y="48"/>
                  </a:lnTo>
                  <a:lnTo>
                    <a:pt x="67" y="54"/>
                  </a:lnTo>
                  <a:lnTo>
                    <a:pt x="75" y="59"/>
                  </a:lnTo>
                  <a:lnTo>
                    <a:pt x="84" y="67"/>
                  </a:lnTo>
                  <a:lnTo>
                    <a:pt x="92" y="75"/>
                  </a:lnTo>
                  <a:lnTo>
                    <a:pt x="99" y="82"/>
                  </a:lnTo>
                  <a:lnTo>
                    <a:pt x="105" y="92"/>
                  </a:lnTo>
                  <a:lnTo>
                    <a:pt x="109" y="101"/>
                  </a:lnTo>
                  <a:lnTo>
                    <a:pt x="114" y="111"/>
                  </a:lnTo>
                  <a:lnTo>
                    <a:pt x="117" y="122"/>
                  </a:lnTo>
                  <a:lnTo>
                    <a:pt x="119" y="133"/>
                  </a:lnTo>
                  <a:lnTo>
                    <a:pt x="120" y="144"/>
                  </a:lnTo>
                  <a:lnTo>
                    <a:pt x="126" y="144"/>
                  </a:lnTo>
                  <a:lnTo>
                    <a:pt x="206" y="144"/>
                  </a:lnTo>
                  <a:lnTo>
                    <a:pt x="206" y="144"/>
                  </a:lnTo>
                  <a:lnTo>
                    <a:pt x="199" y="133"/>
                  </a:lnTo>
                  <a:lnTo>
                    <a:pt x="181" y="102"/>
                  </a:lnTo>
                  <a:lnTo>
                    <a:pt x="154" y="56"/>
                  </a:lnTo>
                  <a:lnTo>
                    <a:pt x="140" y="29"/>
                  </a:lnTo>
                  <a:lnTo>
                    <a:pt x="125" y="0"/>
                  </a:lnTo>
                  <a:lnTo>
                    <a:pt x="125" y="0"/>
                  </a:lnTo>
                  <a:close/>
                </a:path>
              </a:pathLst>
            </a:custGeom>
            <a:solidFill>
              <a:srgbClr val="929292"/>
            </a:solidFill>
            <a:ln w="9525">
              <a:noFill/>
              <a:round/>
            </a:ln>
          </p:spPr>
          <p:txBody>
            <a:bodyPr vert="horz" wrap="square" lIns="91440" tIns="45720" rIns="91440" bIns="45720" numCol="1" anchor="t" anchorCtr="0" compatLnSpc="1"/>
            <a:lstStyle/>
            <a:p>
              <a:endParaRPr lang="en-US"/>
            </a:p>
          </p:txBody>
        </p:sp>
        <p:sp>
          <p:nvSpPr>
            <p:cNvPr id="11" name="Freeform 29"/>
            <p:cNvSpPr/>
            <p:nvPr/>
          </p:nvSpPr>
          <p:spPr bwMode="auto">
            <a:xfrm>
              <a:off x="4572000" y="1202035"/>
              <a:ext cx="103765" cy="502863"/>
            </a:xfrm>
            <a:custGeom>
              <a:avLst/>
              <a:gdLst/>
              <a:ahLst/>
              <a:cxnLst>
                <a:cxn ang="0">
                  <a:pos x="26" y="98"/>
                </a:cxn>
                <a:cxn ang="0">
                  <a:pos x="26" y="98"/>
                </a:cxn>
                <a:cxn ang="0">
                  <a:pos x="26" y="95"/>
                </a:cxn>
                <a:cxn ang="0">
                  <a:pos x="25" y="93"/>
                </a:cxn>
                <a:cxn ang="0">
                  <a:pos x="23" y="92"/>
                </a:cxn>
                <a:cxn ang="0">
                  <a:pos x="21" y="91"/>
                </a:cxn>
                <a:cxn ang="0">
                  <a:pos x="21" y="91"/>
                </a:cxn>
                <a:cxn ang="0">
                  <a:pos x="22" y="88"/>
                </a:cxn>
                <a:cxn ang="0">
                  <a:pos x="22" y="83"/>
                </a:cxn>
                <a:cxn ang="0">
                  <a:pos x="22" y="83"/>
                </a:cxn>
                <a:cxn ang="0">
                  <a:pos x="22" y="80"/>
                </a:cxn>
                <a:cxn ang="0">
                  <a:pos x="19" y="78"/>
                </a:cxn>
                <a:cxn ang="0">
                  <a:pos x="17" y="77"/>
                </a:cxn>
                <a:cxn ang="0">
                  <a:pos x="14" y="76"/>
                </a:cxn>
                <a:cxn ang="0">
                  <a:pos x="12" y="76"/>
                </a:cxn>
                <a:cxn ang="0">
                  <a:pos x="12" y="76"/>
                </a:cxn>
                <a:cxn ang="0">
                  <a:pos x="12" y="73"/>
                </a:cxn>
                <a:cxn ang="0">
                  <a:pos x="12" y="73"/>
                </a:cxn>
                <a:cxn ang="0">
                  <a:pos x="12" y="72"/>
                </a:cxn>
                <a:cxn ang="0">
                  <a:pos x="11" y="70"/>
                </a:cxn>
                <a:cxn ang="0">
                  <a:pos x="9" y="69"/>
                </a:cxn>
                <a:cxn ang="0">
                  <a:pos x="6" y="69"/>
                </a:cxn>
                <a:cxn ang="0">
                  <a:pos x="4" y="69"/>
                </a:cxn>
                <a:cxn ang="0">
                  <a:pos x="4" y="37"/>
                </a:cxn>
                <a:cxn ang="0">
                  <a:pos x="4" y="37"/>
                </a:cxn>
                <a:cxn ang="0">
                  <a:pos x="3" y="35"/>
                </a:cxn>
                <a:cxn ang="0">
                  <a:pos x="2" y="34"/>
                </a:cxn>
                <a:cxn ang="0">
                  <a:pos x="2" y="0"/>
                </a:cxn>
                <a:cxn ang="0">
                  <a:pos x="1" y="0"/>
                </a:cxn>
                <a:cxn ang="0">
                  <a:pos x="0" y="0"/>
                </a:cxn>
                <a:cxn ang="0">
                  <a:pos x="0" y="126"/>
                </a:cxn>
                <a:cxn ang="0">
                  <a:pos x="19" y="126"/>
                </a:cxn>
                <a:cxn ang="0">
                  <a:pos x="19" y="126"/>
                </a:cxn>
                <a:cxn ang="0">
                  <a:pos x="21" y="124"/>
                </a:cxn>
                <a:cxn ang="0">
                  <a:pos x="22" y="120"/>
                </a:cxn>
                <a:cxn ang="0">
                  <a:pos x="24" y="111"/>
                </a:cxn>
                <a:cxn ang="0">
                  <a:pos x="26" y="98"/>
                </a:cxn>
                <a:cxn ang="0">
                  <a:pos x="26" y="98"/>
                </a:cxn>
              </a:cxnLst>
              <a:rect l="0" t="0" r="r" b="b"/>
              <a:pathLst>
                <a:path w="26" h="126">
                  <a:moveTo>
                    <a:pt x="26" y="98"/>
                  </a:moveTo>
                  <a:lnTo>
                    <a:pt x="26" y="98"/>
                  </a:lnTo>
                  <a:lnTo>
                    <a:pt x="26" y="95"/>
                  </a:lnTo>
                  <a:lnTo>
                    <a:pt x="25" y="93"/>
                  </a:lnTo>
                  <a:lnTo>
                    <a:pt x="23" y="92"/>
                  </a:lnTo>
                  <a:lnTo>
                    <a:pt x="21" y="91"/>
                  </a:lnTo>
                  <a:lnTo>
                    <a:pt x="21" y="91"/>
                  </a:lnTo>
                  <a:lnTo>
                    <a:pt x="22" y="88"/>
                  </a:lnTo>
                  <a:lnTo>
                    <a:pt x="22" y="83"/>
                  </a:lnTo>
                  <a:lnTo>
                    <a:pt x="22" y="83"/>
                  </a:lnTo>
                  <a:lnTo>
                    <a:pt x="22" y="80"/>
                  </a:lnTo>
                  <a:lnTo>
                    <a:pt x="19" y="78"/>
                  </a:lnTo>
                  <a:lnTo>
                    <a:pt x="17" y="77"/>
                  </a:lnTo>
                  <a:lnTo>
                    <a:pt x="14" y="76"/>
                  </a:lnTo>
                  <a:lnTo>
                    <a:pt x="12" y="76"/>
                  </a:lnTo>
                  <a:lnTo>
                    <a:pt x="12" y="76"/>
                  </a:lnTo>
                  <a:lnTo>
                    <a:pt x="12" y="73"/>
                  </a:lnTo>
                  <a:lnTo>
                    <a:pt x="12" y="73"/>
                  </a:lnTo>
                  <a:lnTo>
                    <a:pt x="12" y="72"/>
                  </a:lnTo>
                  <a:lnTo>
                    <a:pt x="11" y="70"/>
                  </a:lnTo>
                  <a:lnTo>
                    <a:pt x="9" y="69"/>
                  </a:lnTo>
                  <a:lnTo>
                    <a:pt x="6" y="69"/>
                  </a:lnTo>
                  <a:lnTo>
                    <a:pt x="4" y="69"/>
                  </a:lnTo>
                  <a:lnTo>
                    <a:pt x="4" y="37"/>
                  </a:lnTo>
                  <a:lnTo>
                    <a:pt x="4" y="37"/>
                  </a:lnTo>
                  <a:lnTo>
                    <a:pt x="3" y="35"/>
                  </a:lnTo>
                  <a:lnTo>
                    <a:pt x="2" y="34"/>
                  </a:lnTo>
                  <a:lnTo>
                    <a:pt x="2" y="0"/>
                  </a:lnTo>
                  <a:lnTo>
                    <a:pt x="1" y="0"/>
                  </a:lnTo>
                  <a:lnTo>
                    <a:pt x="0" y="0"/>
                  </a:lnTo>
                  <a:lnTo>
                    <a:pt x="0" y="126"/>
                  </a:lnTo>
                  <a:lnTo>
                    <a:pt x="19" y="126"/>
                  </a:lnTo>
                  <a:lnTo>
                    <a:pt x="19" y="126"/>
                  </a:lnTo>
                  <a:lnTo>
                    <a:pt x="21" y="124"/>
                  </a:lnTo>
                  <a:lnTo>
                    <a:pt x="22" y="120"/>
                  </a:lnTo>
                  <a:lnTo>
                    <a:pt x="24" y="111"/>
                  </a:lnTo>
                  <a:lnTo>
                    <a:pt x="26" y="98"/>
                  </a:lnTo>
                  <a:lnTo>
                    <a:pt x="26" y="98"/>
                  </a:lnTo>
                  <a:close/>
                </a:path>
              </a:pathLst>
            </a:custGeom>
            <a:solidFill>
              <a:srgbClr val="303030"/>
            </a:solidFill>
            <a:ln w="9525">
              <a:noFill/>
              <a:round/>
            </a:ln>
          </p:spPr>
          <p:txBody>
            <a:bodyPr vert="horz" wrap="square" lIns="91440" tIns="45720" rIns="91440" bIns="45720" numCol="1" anchor="t" anchorCtr="0" compatLnSpc="1"/>
            <a:lstStyle/>
            <a:p>
              <a:endParaRPr lang="en-US"/>
            </a:p>
          </p:txBody>
        </p:sp>
        <p:sp>
          <p:nvSpPr>
            <p:cNvPr id="12" name="Freeform 30"/>
            <p:cNvSpPr/>
            <p:nvPr/>
          </p:nvSpPr>
          <p:spPr bwMode="auto">
            <a:xfrm>
              <a:off x="4572000" y="1704898"/>
              <a:ext cx="223495" cy="1636301"/>
            </a:xfrm>
            <a:custGeom>
              <a:avLst/>
              <a:gdLst/>
              <a:ahLst/>
              <a:cxnLst>
                <a:cxn ang="0">
                  <a:pos x="56" y="410"/>
                </a:cxn>
                <a:cxn ang="0">
                  <a:pos x="56" y="410"/>
                </a:cxn>
                <a:cxn ang="0">
                  <a:pos x="46" y="346"/>
                </a:cxn>
                <a:cxn ang="0">
                  <a:pos x="39" y="297"/>
                </a:cxn>
                <a:cxn ang="0">
                  <a:pos x="33" y="243"/>
                </a:cxn>
                <a:cxn ang="0">
                  <a:pos x="26" y="183"/>
                </a:cxn>
                <a:cxn ang="0">
                  <a:pos x="22" y="122"/>
                </a:cxn>
                <a:cxn ang="0">
                  <a:pos x="18" y="59"/>
                </a:cxn>
                <a:cxn ang="0">
                  <a:pos x="17" y="30"/>
                </a:cxn>
                <a:cxn ang="0">
                  <a:pos x="17" y="0"/>
                </a:cxn>
                <a:cxn ang="0">
                  <a:pos x="18" y="0"/>
                </a:cxn>
                <a:cxn ang="0">
                  <a:pos x="18" y="0"/>
                </a:cxn>
                <a:cxn ang="0">
                  <a:pos x="19" y="0"/>
                </a:cxn>
                <a:cxn ang="0">
                  <a:pos x="0" y="0"/>
                </a:cxn>
                <a:cxn ang="0">
                  <a:pos x="0" y="410"/>
                </a:cxn>
                <a:cxn ang="0">
                  <a:pos x="56" y="410"/>
                </a:cxn>
              </a:cxnLst>
              <a:rect l="0" t="0" r="r" b="b"/>
              <a:pathLst>
                <a:path w="56" h="410">
                  <a:moveTo>
                    <a:pt x="56" y="410"/>
                  </a:moveTo>
                  <a:lnTo>
                    <a:pt x="56" y="410"/>
                  </a:lnTo>
                  <a:lnTo>
                    <a:pt x="46" y="346"/>
                  </a:lnTo>
                  <a:lnTo>
                    <a:pt x="39" y="297"/>
                  </a:lnTo>
                  <a:lnTo>
                    <a:pt x="33" y="243"/>
                  </a:lnTo>
                  <a:lnTo>
                    <a:pt x="26" y="183"/>
                  </a:lnTo>
                  <a:lnTo>
                    <a:pt x="22" y="122"/>
                  </a:lnTo>
                  <a:lnTo>
                    <a:pt x="18" y="59"/>
                  </a:lnTo>
                  <a:lnTo>
                    <a:pt x="17" y="30"/>
                  </a:lnTo>
                  <a:lnTo>
                    <a:pt x="17" y="0"/>
                  </a:lnTo>
                  <a:lnTo>
                    <a:pt x="18" y="0"/>
                  </a:lnTo>
                  <a:lnTo>
                    <a:pt x="18" y="0"/>
                  </a:lnTo>
                  <a:lnTo>
                    <a:pt x="19" y="0"/>
                  </a:lnTo>
                  <a:lnTo>
                    <a:pt x="0" y="0"/>
                  </a:lnTo>
                  <a:lnTo>
                    <a:pt x="0" y="410"/>
                  </a:lnTo>
                  <a:lnTo>
                    <a:pt x="56" y="410"/>
                  </a:lnTo>
                  <a:close/>
                </a:path>
              </a:pathLst>
            </a:custGeom>
            <a:solidFill>
              <a:srgbClr val="929292"/>
            </a:solidFill>
            <a:ln w="9525">
              <a:noFill/>
              <a:round/>
            </a:ln>
          </p:spPr>
          <p:txBody>
            <a:bodyPr vert="horz" wrap="square" lIns="91440" tIns="45720" rIns="91440" bIns="45720" numCol="1" anchor="t" anchorCtr="0" compatLnSpc="1"/>
            <a:lstStyle/>
            <a:p>
              <a:endParaRPr lang="en-US"/>
            </a:p>
          </p:txBody>
        </p:sp>
        <p:sp>
          <p:nvSpPr>
            <p:cNvPr id="13" name="Freeform 31"/>
            <p:cNvSpPr/>
            <p:nvPr/>
          </p:nvSpPr>
          <p:spPr bwMode="auto">
            <a:xfrm>
              <a:off x="4572000" y="3341199"/>
              <a:ext cx="279368" cy="83812"/>
            </a:xfrm>
            <a:custGeom>
              <a:avLst/>
              <a:gdLst/>
              <a:ahLst/>
              <a:cxnLst>
                <a:cxn ang="0">
                  <a:pos x="70" y="8"/>
                </a:cxn>
                <a:cxn ang="0">
                  <a:pos x="70" y="8"/>
                </a:cxn>
                <a:cxn ang="0">
                  <a:pos x="69" y="6"/>
                </a:cxn>
                <a:cxn ang="0">
                  <a:pos x="68" y="4"/>
                </a:cxn>
                <a:cxn ang="0">
                  <a:pos x="66" y="3"/>
                </a:cxn>
                <a:cxn ang="0">
                  <a:pos x="62" y="2"/>
                </a:cxn>
                <a:cxn ang="0">
                  <a:pos x="56" y="2"/>
                </a:cxn>
                <a:cxn ang="0">
                  <a:pos x="56" y="2"/>
                </a:cxn>
                <a:cxn ang="0">
                  <a:pos x="56" y="0"/>
                </a:cxn>
                <a:cxn ang="0">
                  <a:pos x="0" y="0"/>
                </a:cxn>
                <a:cxn ang="0">
                  <a:pos x="0" y="21"/>
                </a:cxn>
                <a:cxn ang="0">
                  <a:pos x="63" y="21"/>
                </a:cxn>
                <a:cxn ang="0">
                  <a:pos x="63" y="21"/>
                </a:cxn>
                <a:cxn ang="0">
                  <a:pos x="67" y="18"/>
                </a:cxn>
                <a:cxn ang="0">
                  <a:pos x="68" y="14"/>
                </a:cxn>
                <a:cxn ang="0">
                  <a:pos x="70" y="8"/>
                </a:cxn>
                <a:cxn ang="0">
                  <a:pos x="70" y="8"/>
                </a:cxn>
              </a:cxnLst>
              <a:rect l="0" t="0" r="r" b="b"/>
              <a:pathLst>
                <a:path w="70" h="21">
                  <a:moveTo>
                    <a:pt x="70" y="8"/>
                  </a:moveTo>
                  <a:lnTo>
                    <a:pt x="70" y="8"/>
                  </a:lnTo>
                  <a:lnTo>
                    <a:pt x="69" y="6"/>
                  </a:lnTo>
                  <a:lnTo>
                    <a:pt x="68" y="4"/>
                  </a:lnTo>
                  <a:lnTo>
                    <a:pt x="66" y="3"/>
                  </a:lnTo>
                  <a:lnTo>
                    <a:pt x="62" y="2"/>
                  </a:lnTo>
                  <a:lnTo>
                    <a:pt x="56" y="2"/>
                  </a:lnTo>
                  <a:lnTo>
                    <a:pt x="56" y="2"/>
                  </a:lnTo>
                  <a:lnTo>
                    <a:pt x="56" y="0"/>
                  </a:lnTo>
                  <a:lnTo>
                    <a:pt x="0" y="0"/>
                  </a:lnTo>
                  <a:lnTo>
                    <a:pt x="0" y="21"/>
                  </a:lnTo>
                  <a:lnTo>
                    <a:pt x="63" y="21"/>
                  </a:lnTo>
                  <a:lnTo>
                    <a:pt x="63" y="21"/>
                  </a:lnTo>
                  <a:lnTo>
                    <a:pt x="67" y="18"/>
                  </a:lnTo>
                  <a:lnTo>
                    <a:pt x="68" y="14"/>
                  </a:lnTo>
                  <a:lnTo>
                    <a:pt x="70" y="8"/>
                  </a:lnTo>
                  <a:lnTo>
                    <a:pt x="70" y="8"/>
                  </a:lnTo>
                  <a:close/>
                </a:path>
              </a:pathLst>
            </a:custGeom>
            <a:solidFill>
              <a:srgbClr val="303030"/>
            </a:solidFill>
            <a:ln w="9525">
              <a:noFill/>
              <a:round/>
            </a:ln>
          </p:spPr>
          <p:txBody>
            <a:bodyPr vert="horz" wrap="square" lIns="91440" tIns="45720" rIns="91440" bIns="45720" numCol="1" anchor="t" anchorCtr="0" compatLnSpc="1"/>
            <a:lstStyle/>
            <a:p>
              <a:endParaRPr lang="en-US"/>
            </a:p>
          </p:txBody>
        </p:sp>
        <p:sp>
          <p:nvSpPr>
            <p:cNvPr id="14" name="Freeform 32"/>
            <p:cNvSpPr/>
            <p:nvPr/>
          </p:nvSpPr>
          <p:spPr bwMode="auto">
            <a:xfrm>
              <a:off x="4572000" y="3425010"/>
              <a:ext cx="423043" cy="550755"/>
            </a:xfrm>
            <a:custGeom>
              <a:avLst/>
              <a:gdLst/>
              <a:ahLst/>
              <a:cxnLst>
                <a:cxn ang="0">
                  <a:pos x="59" y="1"/>
                </a:cxn>
                <a:cxn ang="0">
                  <a:pos x="62" y="1"/>
                </a:cxn>
                <a:cxn ang="0">
                  <a:pos x="62" y="1"/>
                </a:cxn>
                <a:cxn ang="0">
                  <a:pos x="63" y="0"/>
                </a:cxn>
                <a:cxn ang="0">
                  <a:pos x="0" y="0"/>
                </a:cxn>
                <a:cxn ang="0">
                  <a:pos x="0" y="44"/>
                </a:cxn>
                <a:cxn ang="0">
                  <a:pos x="1" y="44"/>
                </a:cxn>
                <a:cxn ang="0">
                  <a:pos x="25" y="44"/>
                </a:cxn>
                <a:cxn ang="0">
                  <a:pos x="25" y="44"/>
                </a:cxn>
                <a:cxn ang="0">
                  <a:pos x="33" y="84"/>
                </a:cxn>
                <a:cxn ang="0">
                  <a:pos x="39" y="114"/>
                </a:cxn>
                <a:cxn ang="0">
                  <a:pos x="46" y="138"/>
                </a:cxn>
                <a:cxn ang="0">
                  <a:pos x="106" y="138"/>
                </a:cxn>
                <a:cxn ang="0">
                  <a:pos x="106" y="138"/>
                </a:cxn>
                <a:cxn ang="0">
                  <a:pos x="91" y="103"/>
                </a:cxn>
                <a:cxn ang="0">
                  <a:pos x="78" y="68"/>
                </a:cxn>
                <a:cxn ang="0">
                  <a:pos x="67" y="34"/>
                </a:cxn>
                <a:cxn ang="0">
                  <a:pos x="62" y="18"/>
                </a:cxn>
                <a:cxn ang="0">
                  <a:pos x="59" y="1"/>
                </a:cxn>
                <a:cxn ang="0">
                  <a:pos x="59" y="1"/>
                </a:cxn>
              </a:cxnLst>
              <a:rect l="0" t="0" r="r" b="b"/>
              <a:pathLst>
                <a:path w="106" h="138">
                  <a:moveTo>
                    <a:pt x="59" y="1"/>
                  </a:moveTo>
                  <a:lnTo>
                    <a:pt x="62" y="1"/>
                  </a:lnTo>
                  <a:lnTo>
                    <a:pt x="62" y="1"/>
                  </a:lnTo>
                  <a:lnTo>
                    <a:pt x="63" y="0"/>
                  </a:lnTo>
                  <a:lnTo>
                    <a:pt x="0" y="0"/>
                  </a:lnTo>
                  <a:lnTo>
                    <a:pt x="0" y="44"/>
                  </a:lnTo>
                  <a:lnTo>
                    <a:pt x="1" y="44"/>
                  </a:lnTo>
                  <a:lnTo>
                    <a:pt x="25" y="44"/>
                  </a:lnTo>
                  <a:lnTo>
                    <a:pt x="25" y="44"/>
                  </a:lnTo>
                  <a:lnTo>
                    <a:pt x="33" y="84"/>
                  </a:lnTo>
                  <a:lnTo>
                    <a:pt x="39" y="114"/>
                  </a:lnTo>
                  <a:lnTo>
                    <a:pt x="46" y="138"/>
                  </a:lnTo>
                  <a:lnTo>
                    <a:pt x="106" y="138"/>
                  </a:lnTo>
                  <a:lnTo>
                    <a:pt x="106" y="138"/>
                  </a:lnTo>
                  <a:lnTo>
                    <a:pt x="91" y="103"/>
                  </a:lnTo>
                  <a:lnTo>
                    <a:pt x="78" y="68"/>
                  </a:lnTo>
                  <a:lnTo>
                    <a:pt x="67" y="34"/>
                  </a:lnTo>
                  <a:lnTo>
                    <a:pt x="62" y="18"/>
                  </a:lnTo>
                  <a:lnTo>
                    <a:pt x="59" y="1"/>
                  </a:lnTo>
                  <a:lnTo>
                    <a:pt x="59" y="1"/>
                  </a:lnTo>
                  <a:close/>
                </a:path>
              </a:pathLst>
            </a:custGeom>
            <a:solidFill>
              <a:srgbClr val="929292"/>
            </a:solidFill>
            <a:ln w="9525">
              <a:noFill/>
              <a:round/>
            </a:ln>
          </p:spPr>
          <p:txBody>
            <a:bodyPr vert="horz" wrap="square" lIns="91440" tIns="45720" rIns="91440" bIns="45720" numCol="1" anchor="t" anchorCtr="0" compatLnSpc="1"/>
            <a:lstStyle/>
            <a:p>
              <a:endParaRPr lang="en-US"/>
            </a:p>
          </p:txBody>
        </p:sp>
      </p:grpSp>
      <p:grpSp>
        <p:nvGrpSpPr>
          <p:cNvPr id="23" name="Group 86"/>
          <p:cNvGrpSpPr/>
          <p:nvPr/>
        </p:nvGrpSpPr>
        <p:grpSpPr>
          <a:xfrm>
            <a:off x="3271296" y="4031034"/>
            <a:ext cx="4217026" cy="579005"/>
            <a:chOff x="3071802" y="4188553"/>
            <a:chExt cx="4217026" cy="578826"/>
          </a:xfrm>
        </p:grpSpPr>
        <p:sp>
          <p:nvSpPr>
            <p:cNvPr id="70" name="Rectangle 69"/>
            <p:cNvSpPr/>
            <p:nvPr/>
          </p:nvSpPr>
          <p:spPr>
            <a:xfrm>
              <a:off x="4000496" y="4334307"/>
              <a:ext cx="1071570" cy="285752"/>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字魂59号-创粗黑" panose="00000500000000000000" pitchFamily="2" charset="-122"/>
                <a:ea typeface="字魂59号-创粗黑" panose="00000500000000000000" pitchFamily="2" charset="-122"/>
              </a:endParaRPr>
            </a:p>
          </p:txBody>
        </p:sp>
        <p:cxnSp>
          <p:nvCxnSpPr>
            <p:cNvPr id="29" name="Straight Connector 28"/>
            <p:cNvCxnSpPr/>
            <p:nvPr/>
          </p:nvCxnSpPr>
          <p:spPr>
            <a:xfrm>
              <a:off x="3071802" y="4500576"/>
              <a:ext cx="785818" cy="1588"/>
            </a:xfrm>
            <a:prstGeom prst="line">
              <a:avLst/>
            </a:prstGeom>
            <a:solidFill>
              <a:srgbClr val="2D3E50"/>
            </a:solidFill>
            <a:ln w="12700">
              <a:solidFill>
                <a:srgbClr val="92929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4" name="Rectangle 53"/>
            <p:cNvSpPr/>
            <p:nvPr/>
          </p:nvSpPr>
          <p:spPr>
            <a:xfrm>
              <a:off x="5357818" y="4188553"/>
              <a:ext cx="1931010" cy="578826"/>
            </a:xfrm>
            <a:prstGeom prst="rect">
              <a:avLst/>
            </a:prstGeom>
          </p:spPr>
          <p:txBody>
            <a:bodyPr wrap="square">
              <a:spAutoFit/>
            </a:body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66" name="Rectangle 65"/>
            <p:cNvSpPr/>
            <p:nvPr/>
          </p:nvSpPr>
          <p:spPr>
            <a:xfrm>
              <a:off x="4071934" y="4325223"/>
              <a:ext cx="800219" cy="276913"/>
            </a:xfrm>
            <a:prstGeom prst="rect">
              <a:avLst/>
            </a:prstGeom>
          </p:spPr>
          <p:txBody>
            <a:bodyPr wrap="none">
              <a:spAutoFit/>
            </a:bodyPr>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Open Sans" pitchFamily="34" charset="0"/>
                </a:rPr>
                <a:t>添加标题</a:t>
              </a:r>
              <a:endParaRPr lang="en-US" altLang="zh-CN" sz="1200" dirty="0">
                <a:solidFill>
                  <a:schemeClr val="bg1"/>
                </a:solidFill>
                <a:latin typeface="字魂59号-创粗黑" panose="00000500000000000000" pitchFamily="2" charset="-122"/>
                <a:ea typeface="字魂59号-创粗黑" panose="00000500000000000000" pitchFamily="2" charset="-122"/>
                <a:cs typeface="Open Sans" pitchFamily="34" charset="0"/>
              </a:endParaRPr>
            </a:p>
          </p:txBody>
        </p:sp>
      </p:grpSp>
      <p:grpSp>
        <p:nvGrpSpPr>
          <p:cNvPr id="24" name="Group 85"/>
          <p:cNvGrpSpPr/>
          <p:nvPr/>
        </p:nvGrpSpPr>
        <p:grpSpPr>
          <a:xfrm>
            <a:off x="2914106" y="2987130"/>
            <a:ext cx="4574216" cy="579005"/>
            <a:chOff x="2714612" y="3144972"/>
            <a:chExt cx="4574216" cy="578826"/>
          </a:xfrm>
        </p:grpSpPr>
        <p:sp>
          <p:nvSpPr>
            <p:cNvPr id="69" name="Rectangle 68"/>
            <p:cNvSpPr/>
            <p:nvPr/>
          </p:nvSpPr>
          <p:spPr>
            <a:xfrm>
              <a:off x="4000496" y="3328986"/>
              <a:ext cx="1071570" cy="285752"/>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字魂59号-创粗黑" panose="00000500000000000000" pitchFamily="2" charset="-122"/>
                <a:ea typeface="字魂59号-创粗黑" panose="00000500000000000000" pitchFamily="2" charset="-122"/>
              </a:endParaRPr>
            </a:p>
          </p:txBody>
        </p:sp>
        <p:sp>
          <p:nvSpPr>
            <p:cNvPr id="53" name="Rectangle 52"/>
            <p:cNvSpPr/>
            <p:nvPr/>
          </p:nvSpPr>
          <p:spPr>
            <a:xfrm>
              <a:off x="5357817" y="3144972"/>
              <a:ext cx="1931011" cy="578826"/>
            </a:xfrm>
            <a:prstGeom prst="rect">
              <a:avLst/>
            </a:prstGeom>
          </p:spPr>
          <p:txBody>
            <a:bodyPr wrap="square">
              <a:spAutoFit/>
            </a:body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65" name="Rectangle 64"/>
            <p:cNvSpPr/>
            <p:nvPr/>
          </p:nvSpPr>
          <p:spPr>
            <a:xfrm>
              <a:off x="4071934" y="3325091"/>
              <a:ext cx="800219" cy="276913"/>
            </a:xfrm>
            <a:prstGeom prst="rect">
              <a:avLst/>
            </a:prstGeom>
          </p:spPr>
          <p:txBody>
            <a:bodyPr wrap="none">
              <a:spAutoFit/>
            </a:bodyPr>
            <a:lstStyle/>
            <a:p>
              <a:r>
                <a:rPr lang="zh-CN" altLang="en-US" sz="1200" dirty="0">
                  <a:solidFill>
                    <a:schemeClr val="bg1"/>
                  </a:solidFill>
                  <a:latin typeface="字魂59号-创粗黑" panose="00000500000000000000" pitchFamily="2" charset="-122"/>
                  <a:ea typeface="字魂59号-创粗黑" panose="00000500000000000000" pitchFamily="2" charset="-122"/>
                  <a:cs typeface="Open Sans" pitchFamily="34" charset="0"/>
                </a:rPr>
                <a:t>添加标题</a:t>
              </a:r>
              <a:endParaRPr lang="en-US" altLang="zh-CN" sz="1200" dirty="0">
                <a:solidFill>
                  <a:schemeClr val="bg1"/>
                </a:solidFill>
                <a:latin typeface="字魂59号-创粗黑" panose="00000500000000000000" pitchFamily="2" charset="-122"/>
                <a:ea typeface="字魂59号-创粗黑" panose="00000500000000000000" pitchFamily="2" charset="-122"/>
                <a:cs typeface="Open Sans" pitchFamily="34" charset="0"/>
              </a:endParaRPr>
            </a:p>
          </p:txBody>
        </p:sp>
        <p:cxnSp>
          <p:nvCxnSpPr>
            <p:cNvPr id="80" name="Straight Connector 79"/>
            <p:cNvCxnSpPr/>
            <p:nvPr/>
          </p:nvCxnSpPr>
          <p:spPr>
            <a:xfrm>
              <a:off x="2714612" y="3500444"/>
              <a:ext cx="1143008" cy="2011"/>
            </a:xfrm>
            <a:prstGeom prst="line">
              <a:avLst/>
            </a:prstGeom>
            <a:solidFill>
              <a:srgbClr val="0082B3"/>
            </a:solidFill>
            <a:ln w="12700">
              <a:solidFill>
                <a:srgbClr val="30303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sp>
        <p:nvSpPr>
          <p:cNvPr id="36"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研究现状及成果</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slide(fromBottom)">
                                      <p:cBhvr>
                                        <p:cTn id="7" dur="500"/>
                                        <p:tgtEl>
                                          <p:spTgt spid="21"/>
                                        </p:tgtEl>
                                      </p:cBhvr>
                                    </p:animEffect>
                                  </p:childTnLst>
                                </p:cTn>
                              </p:par>
                            </p:childTnLst>
                          </p:cTn>
                        </p:par>
                        <p:par>
                          <p:cTn id="8" fill="hold">
                            <p:stCondLst>
                              <p:cond delay="500"/>
                            </p:stCondLst>
                            <p:childTnLst>
                              <p:par>
                                <p:cTn id="9" presetID="1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slide(fromLeft)">
                                      <p:cBhvr>
                                        <p:cTn id="11" dur="500"/>
                                        <p:tgtEl>
                                          <p:spTgt spid="2"/>
                                        </p:tgtEl>
                                      </p:cBhvr>
                                    </p:animEffect>
                                  </p:childTnLst>
                                </p:cTn>
                              </p:par>
                            </p:childTnLst>
                          </p:cTn>
                        </p:par>
                        <p:par>
                          <p:cTn id="12" fill="hold">
                            <p:stCondLst>
                              <p:cond delay="1000"/>
                            </p:stCondLst>
                            <p:childTnLst>
                              <p:par>
                                <p:cTn id="13" presetID="12" presetClass="entr" presetSubtype="8"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slide(fromLeft)">
                                      <p:cBhvr>
                                        <p:cTn id="15" dur="500"/>
                                        <p:tgtEl>
                                          <p:spTgt spid="16"/>
                                        </p:tgtEl>
                                      </p:cBhvr>
                                    </p:animEffect>
                                  </p:childTnLst>
                                </p:cTn>
                              </p:par>
                            </p:childTnLst>
                          </p:cTn>
                        </p:par>
                        <p:par>
                          <p:cTn id="16" fill="hold">
                            <p:stCondLst>
                              <p:cond delay="1500"/>
                            </p:stCondLst>
                            <p:childTnLst>
                              <p:par>
                                <p:cTn id="17" presetID="12" presetClass="entr" presetSubtype="8"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slide(fromLeft)">
                                      <p:cBhvr>
                                        <p:cTn id="19" dur="500"/>
                                        <p:tgtEl>
                                          <p:spTgt spid="24"/>
                                        </p:tgtEl>
                                      </p:cBhvr>
                                    </p:animEffect>
                                  </p:childTnLst>
                                </p:cTn>
                              </p:par>
                            </p:childTnLst>
                          </p:cTn>
                        </p:par>
                        <p:par>
                          <p:cTn id="20" fill="hold">
                            <p:stCondLst>
                              <p:cond delay="2000"/>
                            </p:stCondLst>
                            <p:childTnLst>
                              <p:par>
                                <p:cTn id="21" presetID="12" presetClass="entr" presetSubtype="8"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slide(fromLeft)">
                                      <p:cBhvr>
                                        <p:cTn id="2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46"/>
          <p:cNvGrpSpPr/>
          <p:nvPr/>
        </p:nvGrpSpPr>
        <p:grpSpPr bwMode="auto">
          <a:xfrm>
            <a:off x="1275472" y="1358923"/>
            <a:ext cx="2387112" cy="969984"/>
            <a:chOff x="1067765" y="1811884"/>
            <a:chExt cx="3181317" cy="1291231"/>
          </a:xfrm>
        </p:grpSpPr>
        <p:sp>
          <p:nvSpPr>
            <p:cNvPr id="29" name="Text Placeholder 8"/>
            <p:cNvSpPr txBox="1"/>
            <p:nvPr/>
          </p:nvSpPr>
          <p:spPr>
            <a:xfrm>
              <a:off x="2357673" y="1811884"/>
              <a:ext cx="1891409" cy="271108"/>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685800">
                <a:defRPr/>
              </a:pP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观点</a:t>
              </a:r>
              <a:r>
                <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rPr>
                <a:t>1</a:t>
              </a:r>
              <a:endPar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0" name="Text Placeholder 1"/>
            <p:cNvSpPr txBox="1"/>
            <p:nvPr/>
          </p:nvSpPr>
          <p:spPr>
            <a:xfrm>
              <a:off x="1067765" y="1897680"/>
              <a:ext cx="3176577" cy="1205435"/>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17" name="Group 47"/>
          <p:cNvGrpSpPr/>
          <p:nvPr/>
        </p:nvGrpSpPr>
        <p:grpSpPr bwMode="auto">
          <a:xfrm>
            <a:off x="5210470" y="1358923"/>
            <a:ext cx="2437407" cy="949657"/>
            <a:chOff x="5075151" y="1811883"/>
            <a:chExt cx="3250221" cy="1264173"/>
          </a:xfrm>
        </p:grpSpPr>
        <p:sp>
          <p:nvSpPr>
            <p:cNvPr id="31" name="Text Placeholder 8"/>
            <p:cNvSpPr txBox="1"/>
            <p:nvPr/>
          </p:nvSpPr>
          <p:spPr>
            <a:xfrm>
              <a:off x="5075151" y="1811883"/>
              <a:ext cx="1605133" cy="286964"/>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685800">
                <a:defRPr/>
              </a:pP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观点</a:t>
              </a:r>
              <a:r>
                <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rPr>
                <a:t>4</a:t>
              </a:r>
              <a:endPar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2" name="Text Placeholder 1"/>
            <p:cNvSpPr txBox="1"/>
            <p:nvPr/>
          </p:nvSpPr>
          <p:spPr>
            <a:xfrm>
              <a:off x="5170410" y="1959907"/>
              <a:ext cx="3154962" cy="1116149"/>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20" name="Group 56"/>
          <p:cNvGrpSpPr/>
          <p:nvPr/>
        </p:nvGrpSpPr>
        <p:grpSpPr bwMode="auto">
          <a:xfrm>
            <a:off x="1223640" y="2432008"/>
            <a:ext cx="2440150" cy="949600"/>
            <a:chOff x="998081" y="3242448"/>
            <a:chExt cx="3253881" cy="1264774"/>
          </a:xfrm>
        </p:grpSpPr>
        <p:sp>
          <p:nvSpPr>
            <p:cNvPr id="35" name="Text Placeholder 8"/>
            <p:cNvSpPr txBox="1"/>
            <p:nvPr/>
          </p:nvSpPr>
          <p:spPr>
            <a:xfrm>
              <a:off x="2376925" y="3242448"/>
              <a:ext cx="1868686" cy="345810"/>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685800">
                <a:defRPr/>
              </a:pP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观点</a:t>
              </a:r>
              <a:r>
                <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rPr>
                <a:t>2</a:t>
              </a:r>
              <a:endPar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6" name="Text Placeholder 1"/>
            <p:cNvSpPr txBox="1"/>
            <p:nvPr/>
          </p:nvSpPr>
          <p:spPr>
            <a:xfrm>
              <a:off x="998081" y="3542255"/>
              <a:ext cx="3253881" cy="964967"/>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22" name="Group 50"/>
          <p:cNvGrpSpPr/>
          <p:nvPr/>
        </p:nvGrpSpPr>
        <p:grpSpPr bwMode="auto">
          <a:xfrm>
            <a:off x="5216425" y="2421286"/>
            <a:ext cx="2437406" cy="1008096"/>
            <a:chOff x="5082771" y="3227933"/>
            <a:chExt cx="3250219" cy="1343034"/>
          </a:xfrm>
        </p:grpSpPr>
        <p:sp>
          <p:nvSpPr>
            <p:cNvPr id="37" name="Text Placeholder 8"/>
            <p:cNvSpPr txBox="1"/>
            <p:nvPr/>
          </p:nvSpPr>
          <p:spPr>
            <a:xfrm>
              <a:off x="5082771" y="3227933"/>
              <a:ext cx="1597195" cy="372873"/>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685800">
                <a:defRPr/>
              </a:pP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观点</a:t>
              </a:r>
              <a:r>
                <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rPr>
                <a:t>5</a:t>
              </a:r>
              <a:endPar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8" name="Text Placeholder 1"/>
            <p:cNvSpPr txBox="1"/>
            <p:nvPr/>
          </p:nvSpPr>
          <p:spPr>
            <a:xfrm>
              <a:off x="5178030" y="3453932"/>
              <a:ext cx="3154960" cy="1117035"/>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25" name="Group 57"/>
          <p:cNvGrpSpPr/>
          <p:nvPr/>
        </p:nvGrpSpPr>
        <p:grpSpPr bwMode="auto">
          <a:xfrm>
            <a:off x="1211733" y="3605135"/>
            <a:ext cx="2447293" cy="1019635"/>
            <a:chOff x="982209" y="4804867"/>
            <a:chExt cx="3263404" cy="1359765"/>
          </a:xfrm>
        </p:grpSpPr>
        <p:sp>
          <p:nvSpPr>
            <p:cNvPr id="41" name="Text Placeholder 8"/>
            <p:cNvSpPr txBox="1"/>
            <p:nvPr/>
          </p:nvSpPr>
          <p:spPr>
            <a:xfrm>
              <a:off x="2535695" y="4804867"/>
              <a:ext cx="1709918" cy="252536"/>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685800">
                <a:defRPr/>
              </a:pP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观点</a:t>
              </a:r>
              <a:r>
                <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rPr>
                <a:t>3</a:t>
              </a:r>
              <a:endPar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2" name="Text Placeholder 1"/>
            <p:cNvSpPr txBox="1"/>
            <p:nvPr/>
          </p:nvSpPr>
          <p:spPr>
            <a:xfrm>
              <a:off x="982209" y="5076461"/>
              <a:ext cx="3253879" cy="1088171"/>
            </a:xfrm>
            <a:prstGeom prst="rect">
              <a:avLst/>
            </a:prstGeom>
          </p:spPr>
          <p:txBody>
            <a:bodyPr lIns="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26" name="Group 58"/>
          <p:cNvGrpSpPr/>
          <p:nvPr/>
        </p:nvGrpSpPr>
        <p:grpSpPr bwMode="auto">
          <a:xfrm>
            <a:off x="5211656" y="3605142"/>
            <a:ext cx="2436221" cy="784511"/>
            <a:chOff x="5076421" y="4804867"/>
            <a:chExt cx="3248641" cy="1046207"/>
          </a:xfrm>
        </p:grpSpPr>
        <p:sp>
          <p:nvSpPr>
            <p:cNvPr id="43" name="Text Placeholder 8"/>
            <p:cNvSpPr txBox="1"/>
            <p:nvPr/>
          </p:nvSpPr>
          <p:spPr>
            <a:xfrm>
              <a:off x="5076421" y="4804867"/>
              <a:ext cx="1613072" cy="244596"/>
            </a:xfrm>
            <a:prstGeom prst="rect">
              <a:avLst/>
            </a:prstGeom>
          </p:spPr>
          <p:txBody>
            <a:bodyPr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685800">
                <a:defRPr/>
              </a:pP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观点</a:t>
              </a:r>
              <a:r>
                <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rPr>
                <a:t>6</a:t>
              </a:r>
              <a:endParaRPr lang="en-US" altLang="zh-CN"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4" name="Text Placeholder 1"/>
            <p:cNvSpPr txBox="1"/>
            <p:nvPr/>
          </p:nvSpPr>
          <p:spPr>
            <a:xfrm>
              <a:off x="5182875" y="5117878"/>
              <a:ext cx="3142187" cy="733196"/>
            </a:xfrm>
            <a:prstGeom prst="rect">
              <a:avLst/>
            </a:prstGeom>
          </p:spPr>
          <p:txBody>
            <a:bodyPr lIns="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cxnSp>
        <p:nvCxnSpPr>
          <p:cNvPr id="3" name="直接连接符 2"/>
          <p:cNvCxnSpPr/>
          <p:nvPr/>
        </p:nvCxnSpPr>
        <p:spPr>
          <a:xfrm>
            <a:off x="4319972" y="1276400"/>
            <a:ext cx="0" cy="3109979"/>
          </a:xfrm>
          <a:prstGeom prst="line">
            <a:avLst/>
          </a:prstGeom>
          <a:ln w="25400">
            <a:solidFill>
              <a:srgbClr val="1C3823"/>
            </a:solidFill>
          </a:ln>
        </p:spPr>
        <p:style>
          <a:lnRef idx="1">
            <a:schemeClr val="accent1"/>
          </a:lnRef>
          <a:fillRef idx="0">
            <a:schemeClr val="accent1"/>
          </a:fillRef>
          <a:effectRef idx="0">
            <a:schemeClr val="accent1"/>
          </a:effectRef>
          <a:fontRef idx="minor">
            <a:schemeClr val="tx1"/>
          </a:fontRef>
        </p:style>
      </p:cxnSp>
      <p:sp>
        <p:nvSpPr>
          <p:cNvPr id="39" name="Freeform 206"/>
          <p:cNvSpPr>
            <a:spLocks noEditPoints="1"/>
          </p:cNvSpPr>
          <p:nvPr/>
        </p:nvSpPr>
        <p:spPr bwMode="auto">
          <a:xfrm>
            <a:off x="3728130" y="3625965"/>
            <a:ext cx="412161" cy="365659"/>
          </a:xfrm>
          <a:custGeom>
            <a:avLst/>
            <a:gdLst>
              <a:gd name="T0" fmla="*/ 50 w 119"/>
              <a:gd name="T1" fmla="*/ 0 h 106"/>
              <a:gd name="T2" fmla="*/ 50 w 119"/>
              <a:gd name="T3" fmla="*/ 0 h 106"/>
              <a:gd name="T4" fmla="*/ 99 w 119"/>
              <a:gd name="T5" fmla="*/ 40 h 106"/>
              <a:gd name="T6" fmla="*/ 50 w 119"/>
              <a:gd name="T7" fmla="*/ 81 h 106"/>
              <a:gd name="T8" fmla="*/ 42 w 119"/>
              <a:gd name="T9" fmla="*/ 80 h 106"/>
              <a:gd name="T10" fmla="*/ 7 w 119"/>
              <a:gd name="T11" fmla="*/ 93 h 106"/>
              <a:gd name="T12" fmla="*/ 7 w 119"/>
              <a:gd name="T13" fmla="*/ 90 h 106"/>
              <a:gd name="T14" fmla="*/ 19 w 119"/>
              <a:gd name="T15" fmla="*/ 74 h 106"/>
              <a:gd name="T16" fmla="*/ 18 w 119"/>
              <a:gd name="T17" fmla="*/ 72 h 106"/>
              <a:gd name="T18" fmla="*/ 0 w 119"/>
              <a:gd name="T19" fmla="*/ 40 h 106"/>
              <a:gd name="T20" fmla="*/ 50 w 119"/>
              <a:gd name="T21" fmla="*/ 0 h 106"/>
              <a:gd name="T22" fmla="*/ 103 w 119"/>
              <a:gd name="T23" fmla="*/ 90 h 106"/>
              <a:gd name="T24" fmla="*/ 113 w 119"/>
              <a:gd name="T25" fmla="*/ 104 h 106"/>
              <a:gd name="T26" fmla="*/ 113 w 119"/>
              <a:gd name="T27" fmla="*/ 106 h 106"/>
              <a:gd name="T28" fmla="*/ 83 w 119"/>
              <a:gd name="T29" fmla="*/ 95 h 106"/>
              <a:gd name="T30" fmla="*/ 76 w 119"/>
              <a:gd name="T31" fmla="*/ 96 h 106"/>
              <a:gd name="T32" fmla="*/ 50 w 119"/>
              <a:gd name="T33" fmla="*/ 88 h 106"/>
              <a:gd name="T34" fmla="*/ 90 w 119"/>
              <a:gd name="T35" fmla="*/ 75 h 106"/>
              <a:gd name="T36" fmla="*/ 103 w 119"/>
              <a:gd name="T37" fmla="*/ 60 h 106"/>
              <a:gd name="T38" fmla="*/ 107 w 119"/>
              <a:gd name="T39" fmla="*/ 40 h 106"/>
              <a:gd name="T40" fmla="*/ 107 w 119"/>
              <a:gd name="T41" fmla="*/ 37 h 106"/>
              <a:gd name="T42" fmla="*/ 119 w 119"/>
              <a:gd name="T43" fmla="*/ 61 h 106"/>
              <a:gd name="T44" fmla="*/ 103 w 119"/>
              <a:gd name="T45" fmla="*/ 88 h 106"/>
              <a:gd name="T46" fmla="*/ 103 w 119"/>
              <a:gd name="T47" fmla="*/ 9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 h="106">
                <a:moveTo>
                  <a:pt x="50" y="0"/>
                </a:moveTo>
                <a:cubicBezTo>
                  <a:pt x="50" y="0"/>
                  <a:pt x="50" y="0"/>
                  <a:pt x="50" y="0"/>
                </a:cubicBezTo>
                <a:cubicBezTo>
                  <a:pt x="77" y="0"/>
                  <a:pt x="99" y="18"/>
                  <a:pt x="99" y="40"/>
                </a:cubicBezTo>
                <a:cubicBezTo>
                  <a:pt x="99" y="63"/>
                  <a:pt x="77" y="81"/>
                  <a:pt x="50" y="81"/>
                </a:cubicBezTo>
                <a:cubicBezTo>
                  <a:pt x="47" y="81"/>
                  <a:pt x="44" y="80"/>
                  <a:pt x="42" y="80"/>
                </a:cubicBezTo>
                <a:cubicBezTo>
                  <a:pt x="31" y="91"/>
                  <a:pt x="19" y="93"/>
                  <a:pt x="7" y="93"/>
                </a:cubicBezTo>
                <a:cubicBezTo>
                  <a:pt x="7" y="90"/>
                  <a:pt x="7" y="90"/>
                  <a:pt x="7" y="90"/>
                </a:cubicBezTo>
                <a:cubicBezTo>
                  <a:pt x="13" y="87"/>
                  <a:pt x="19" y="81"/>
                  <a:pt x="19" y="74"/>
                </a:cubicBezTo>
                <a:cubicBezTo>
                  <a:pt x="19" y="73"/>
                  <a:pt x="19" y="72"/>
                  <a:pt x="18" y="72"/>
                </a:cubicBezTo>
                <a:cubicBezTo>
                  <a:pt x="7" y="64"/>
                  <a:pt x="0" y="53"/>
                  <a:pt x="0" y="40"/>
                </a:cubicBezTo>
                <a:cubicBezTo>
                  <a:pt x="0" y="18"/>
                  <a:pt x="22" y="0"/>
                  <a:pt x="50" y="0"/>
                </a:cubicBezTo>
                <a:close/>
                <a:moveTo>
                  <a:pt x="103" y="90"/>
                </a:moveTo>
                <a:cubicBezTo>
                  <a:pt x="103" y="96"/>
                  <a:pt x="107" y="101"/>
                  <a:pt x="113" y="104"/>
                </a:cubicBezTo>
                <a:cubicBezTo>
                  <a:pt x="113" y="106"/>
                  <a:pt x="113" y="106"/>
                  <a:pt x="113" y="106"/>
                </a:cubicBezTo>
                <a:cubicBezTo>
                  <a:pt x="102" y="106"/>
                  <a:pt x="92" y="104"/>
                  <a:pt x="83" y="95"/>
                </a:cubicBezTo>
                <a:cubicBezTo>
                  <a:pt x="81" y="95"/>
                  <a:pt x="79" y="96"/>
                  <a:pt x="76" y="96"/>
                </a:cubicBezTo>
                <a:cubicBezTo>
                  <a:pt x="66" y="96"/>
                  <a:pt x="57" y="93"/>
                  <a:pt x="50" y="88"/>
                </a:cubicBezTo>
                <a:cubicBezTo>
                  <a:pt x="65" y="88"/>
                  <a:pt x="79" y="84"/>
                  <a:pt x="90" y="75"/>
                </a:cubicBezTo>
                <a:cubicBezTo>
                  <a:pt x="95" y="71"/>
                  <a:pt x="100" y="65"/>
                  <a:pt x="103" y="60"/>
                </a:cubicBezTo>
                <a:cubicBezTo>
                  <a:pt x="106" y="54"/>
                  <a:pt x="107" y="47"/>
                  <a:pt x="107" y="40"/>
                </a:cubicBezTo>
                <a:cubicBezTo>
                  <a:pt x="107" y="39"/>
                  <a:pt x="107" y="38"/>
                  <a:pt x="107" y="37"/>
                </a:cubicBezTo>
                <a:cubicBezTo>
                  <a:pt x="115" y="43"/>
                  <a:pt x="119" y="52"/>
                  <a:pt x="119" y="61"/>
                </a:cubicBezTo>
                <a:cubicBezTo>
                  <a:pt x="119" y="72"/>
                  <a:pt x="113" y="82"/>
                  <a:pt x="103" y="88"/>
                </a:cubicBezTo>
                <a:cubicBezTo>
                  <a:pt x="103" y="89"/>
                  <a:pt x="103" y="89"/>
                  <a:pt x="103" y="90"/>
                </a:cubicBezTo>
                <a:close/>
              </a:path>
            </a:pathLst>
          </a:custGeom>
          <a:solidFill>
            <a:srgbClr val="303030"/>
          </a:solidFill>
          <a:ln>
            <a:noFill/>
          </a:ln>
        </p:spPr>
        <p:txBody>
          <a:bodyPr vert="horz" wrap="square" lIns="91440" tIns="45720" rIns="91440" bIns="45720" numCol="1" anchor="t" anchorCtr="0" compatLnSpc="1"/>
          <a:lstStyle/>
          <a:p>
            <a:endParaRPr lang="id-ID">
              <a:latin typeface="字魂59号-创粗黑" panose="00000500000000000000" pitchFamily="2" charset="-122"/>
              <a:ea typeface="字魂59号-创粗黑" panose="00000500000000000000" pitchFamily="2" charset="-122"/>
            </a:endParaRPr>
          </a:p>
        </p:txBody>
      </p:sp>
      <p:sp>
        <p:nvSpPr>
          <p:cNvPr id="40" name="Freeform 211"/>
          <p:cNvSpPr/>
          <p:nvPr/>
        </p:nvSpPr>
        <p:spPr bwMode="auto">
          <a:xfrm>
            <a:off x="4715323" y="3631807"/>
            <a:ext cx="395252" cy="393137"/>
          </a:xfrm>
          <a:custGeom>
            <a:avLst/>
            <a:gdLst>
              <a:gd name="T0" fmla="*/ 86 w 114"/>
              <a:gd name="T1" fmla="*/ 72 h 114"/>
              <a:gd name="T2" fmla="*/ 66 w 114"/>
              <a:gd name="T3" fmla="*/ 52 h 114"/>
              <a:gd name="T4" fmla="*/ 114 w 114"/>
              <a:gd name="T5" fmla="*/ 16 h 114"/>
              <a:gd name="T6" fmla="*/ 100 w 114"/>
              <a:gd name="T7" fmla="*/ 2 h 114"/>
              <a:gd name="T8" fmla="*/ 40 w 114"/>
              <a:gd name="T9" fmla="*/ 26 h 114"/>
              <a:gd name="T10" fmla="*/ 21 w 114"/>
              <a:gd name="T11" fmla="*/ 7 h 114"/>
              <a:gd name="T12" fmla="*/ 4 w 114"/>
              <a:gd name="T13" fmla="*/ 4 h 114"/>
              <a:gd name="T14" fmla="*/ 7 w 114"/>
              <a:gd name="T15" fmla="*/ 21 h 114"/>
              <a:gd name="T16" fmla="*/ 26 w 114"/>
              <a:gd name="T17" fmla="*/ 40 h 114"/>
              <a:gd name="T18" fmla="*/ 2 w 114"/>
              <a:gd name="T19" fmla="*/ 100 h 114"/>
              <a:gd name="T20" fmla="*/ 16 w 114"/>
              <a:gd name="T21" fmla="*/ 114 h 114"/>
              <a:gd name="T22" fmla="*/ 52 w 114"/>
              <a:gd name="T23" fmla="*/ 66 h 114"/>
              <a:gd name="T24" fmla="*/ 72 w 114"/>
              <a:gd name="T25" fmla="*/ 86 h 114"/>
              <a:gd name="T26" fmla="*/ 72 w 114"/>
              <a:gd name="T27" fmla="*/ 114 h 114"/>
              <a:gd name="T28" fmla="*/ 86 w 114"/>
              <a:gd name="T29" fmla="*/ 114 h 114"/>
              <a:gd name="T30" fmla="*/ 93 w 114"/>
              <a:gd name="T31" fmla="*/ 93 h 114"/>
              <a:gd name="T32" fmla="*/ 114 w 114"/>
              <a:gd name="T33" fmla="*/ 86 h 114"/>
              <a:gd name="T34" fmla="*/ 114 w 114"/>
              <a:gd name="T35" fmla="*/ 72 h 114"/>
              <a:gd name="T36" fmla="*/ 86 w 114"/>
              <a:gd name="T37" fmla="*/ 7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4">
                <a:moveTo>
                  <a:pt x="86" y="72"/>
                </a:moveTo>
                <a:cubicBezTo>
                  <a:pt x="66" y="52"/>
                  <a:pt x="66" y="52"/>
                  <a:pt x="66" y="52"/>
                </a:cubicBezTo>
                <a:cubicBezTo>
                  <a:pt x="114" y="16"/>
                  <a:pt x="114" y="16"/>
                  <a:pt x="114" y="16"/>
                </a:cubicBezTo>
                <a:cubicBezTo>
                  <a:pt x="100" y="2"/>
                  <a:pt x="100" y="2"/>
                  <a:pt x="100" y="2"/>
                </a:cubicBezTo>
                <a:cubicBezTo>
                  <a:pt x="40" y="26"/>
                  <a:pt x="40" y="26"/>
                  <a:pt x="40" y="26"/>
                </a:cubicBezTo>
                <a:cubicBezTo>
                  <a:pt x="21" y="7"/>
                  <a:pt x="21" y="7"/>
                  <a:pt x="21" y="7"/>
                </a:cubicBezTo>
                <a:cubicBezTo>
                  <a:pt x="16" y="2"/>
                  <a:pt x="8" y="0"/>
                  <a:pt x="4" y="4"/>
                </a:cubicBezTo>
                <a:cubicBezTo>
                  <a:pt x="0" y="8"/>
                  <a:pt x="2" y="16"/>
                  <a:pt x="7" y="21"/>
                </a:cubicBezTo>
                <a:cubicBezTo>
                  <a:pt x="26" y="40"/>
                  <a:pt x="26" y="40"/>
                  <a:pt x="26" y="40"/>
                </a:cubicBezTo>
                <a:cubicBezTo>
                  <a:pt x="2" y="100"/>
                  <a:pt x="2" y="100"/>
                  <a:pt x="2" y="100"/>
                </a:cubicBezTo>
                <a:cubicBezTo>
                  <a:pt x="16" y="114"/>
                  <a:pt x="16" y="114"/>
                  <a:pt x="16" y="114"/>
                </a:cubicBezTo>
                <a:cubicBezTo>
                  <a:pt x="52" y="66"/>
                  <a:pt x="52" y="66"/>
                  <a:pt x="52" y="66"/>
                </a:cubicBezTo>
                <a:cubicBezTo>
                  <a:pt x="72" y="86"/>
                  <a:pt x="72" y="86"/>
                  <a:pt x="72" y="86"/>
                </a:cubicBezTo>
                <a:cubicBezTo>
                  <a:pt x="72" y="114"/>
                  <a:pt x="72" y="114"/>
                  <a:pt x="72" y="114"/>
                </a:cubicBezTo>
                <a:cubicBezTo>
                  <a:pt x="86" y="114"/>
                  <a:pt x="86" y="114"/>
                  <a:pt x="86" y="114"/>
                </a:cubicBezTo>
                <a:cubicBezTo>
                  <a:pt x="93" y="93"/>
                  <a:pt x="93" y="93"/>
                  <a:pt x="93" y="93"/>
                </a:cubicBezTo>
                <a:cubicBezTo>
                  <a:pt x="114" y="86"/>
                  <a:pt x="114" y="86"/>
                  <a:pt x="114" y="86"/>
                </a:cubicBezTo>
                <a:cubicBezTo>
                  <a:pt x="114" y="72"/>
                  <a:pt x="114" y="72"/>
                  <a:pt x="114" y="72"/>
                </a:cubicBezTo>
                <a:cubicBezTo>
                  <a:pt x="86" y="72"/>
                  <a:pt x="86" y="72"/>
                  <a:pt x="86" y="72"/>
                </a:cubicBezTo>
                <a:close/>
              </a:path>
            </a:pathLst>
          </a:custGeom>
          <a:solidFill>
            <a:srgbClr val="929292"/>
          </a:solidFill>
          <a:ln>
            <a:noFill/>
          </a:ln>
        </p:spPr>
        <p:txBody>
          <a:bodyPr vert="horz" wrap="square" lIns="91440" tIns="45720" rIns="91440" bIns="45720" numCol="1" anchor="t" anchorCtr="0" compatLnSpc="1"/>
          <a:lstStyle/>
          <a:p>
            <a:endParaRPr lang="id-ID">
              <a:latin typeface="字魂59号-创粗黑" panose="00000500000000000000" pitchFamily="2" charset="-122"/>
              <a:ea typeface="字魂59号-创粗黑" panose="00000500000000000000" pitchFamily="2" charset="-122"/>
            </a:endParaRPr>
          </a:p>
        </p:txBody>
      </p:sp>
      <p:sp>
        <p:nvSpPr>
          <p:cNvPr id="45" name="Freeform 212"/>
          <p:cNvSpPr/>
          <p:nvPr/>
        </p:nvSpPr>
        <p:spPr bwMode="auto">
          <a:xfrm>
            <a:off x="4715323" y="2468115"/>
            <a:ext cx="372000" cy="304363"/>
          </a:xfrm>
          <a:custGeom>
            <a:avLst/>
            <a:gdLst>
              <a:gd name="T0" fmla="*/ 108 w 108"/>
              <a:gd name="T1" fmla="*/ 11 h 88"/>
              <a:gd name="T2" fmla="*/ 96 w 108"/>
              <a:gd name="T3" fmla="*/ 14 h 88"/>
              <a:gd name="T4" fmla="*/ 105 w 108"/>
              <a:gd name="T5" fmla="*/ 2 h 88"/>
              <a:gd name="T6" fmla="*/ 91 w 108"/>
              <a:gd name="T7" fmla="*/ 7 h 88"/>
              <a:gd name="T8" fmla="*/ 75 w 108"/>
              <a:gd name="T9" fmla="*/ 0 h 88"/>
              <a:gd name="T10" fmla="*/ 53 w 108"/>
              <a:gd name="T11" fmla="*/ 22 h 88"/>
              <a:gd name="T12" fmla="*/ 54 w 108"/>
              <a:gd name="T13" fmla="*/ 27 h 88"/>
              <a:gd name="T14" fmla="*/ 8 w 108"/>
              <a:gd name="T15" fmla="*/ 4 h 88"/>
              <a:gd name="T16" fmla="*/ 5 w 108"/>
              <a:gd name="T17" fmla="*/ 15 h 88"/>
              <a:gd name="T18" fmla="*/ 15 w 108"/>
              <a:gd name="T19" fmla="*/ 34 h 88"/>
              <a:gd name="T20" fmla="*/ 5 w 108"/>
              <a:gd name="T21" fmla="*/ 31 h 88"/>
              <a:gd name="T22" fmla="*/ 5 w 108"/>
              <a:gd name="T23" fmla="*/ 31 h 88"/>
              <a:gd name="T24" fmla="*/ 23 w 108"/>
              <a:gd name="T25" fmla="*/ 53 h 88"/>
              <a:gd name="T26" fmla="*/ 17 w 108"/>
              <a:gd name="T27" fmla="*/ 54 h 88"/>
              <a:gd name="T28" fmla="*/ 13 w 108"/>
              <a:gd name="T29" fmla="*/ 53 h 88"/>
              <a:gd name="T30" fmla="*/ 33 w 108"/>
              <a:gd name="T31" fmla="*/ 69 h 88"/>
              <a:gd name="T32" fmla="*/ 6 w 108"/>
              <a:gd name="T33" fmla="*/ 78 h 88"/>
              <a:gd name="T34" fmla="*/ 0 w 108"/>
              <a:gd name="T35" fmla="*/ 78 h 88"/>
              <a:gd name="T36" fmla="*/ 34 w 108"/>
              <a:gd name="T37" fmla="*/ 88 h 88"/>
              <a:gd name="T38" fmla="*/ 97 w 108"/>
              <a:gd name="T39" fmla="*/ 25 h 88"/>
              <a:gd name="T40" fmla="*/ 97 w 108"/>
              <a:gd name="T41" fmla="*/ 22 h 88"/>
              <a:gd name="T42" fmla="*/ 108 w 108"/>
              <a:gd name="T43" fmla="*/ 1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88">
                <a:moveTo>
                  <a:pt x="108" y="11"/>
                </a:moveTo>
                <a:cubicBezTo>
                  <a:pt x="104" y="12"/>
                  <a:pt x="100" y="13"/>
                  <a:pt x="96" y="14"/>
                </a:cubicBezTo>
                <a:cubicBezTo>
                  <a:pt x="100" y="11"/>
                  <a:pt x="104" y="7"/>
                  <a:pt x="105" y="2"/>
                </a:cubicBezTo>
                <a:cubicBezTo>
                  <a:pt x="101" y="4"/>
                  <a:pt x="96" y="6"/>
                  <a:pt x="91" y="7"/>
                </a:cubicBezTo>
                <a:cubicBezTo>
                  <a:pt x="87" y="3"/>
                  <a:pt x="81" y="0"/>
                  <a:pt x="75" y="0"/>
                </a:cubicBezTo>
                <a:cubicBezTo>
                  <a:pt x="63" y="0"/>
                  <a:pt x="53" y="10"/>
                  <a:pt x="53" y="22"/>
                </a:cubicBezTo>
                <a:cubicBezTo>
                  <a:pt x="53" y="24"/>
                  <a:pt x="53" y="26"/>
                  <a:pt x="54" y="27"/>
                </a:cubicBezTo>
                <a:cubicBezTo>
                  <a:pt x="35" y="26"/>
                  <a:pt x="19" y="18"/>
                  <a:pt x="8" y="4"/>
                </a:cubicBezTo>
                <a:cubicBezTo>
                  <a:pt x="6" y="7"/>
                  <a:pt x="5" y="11"/>
                  <a:pt x="5" y="15"/>
                </a:cubicBezTo>
                <a:cubicBezTo>
                  <a:pt x="5" y="23"/>
                  <a:pt x="9" y="30"/>
                  <a:pt x="15" y="34"/>
                </a:cubicBezTo>
                <a:cubicBezTo>
                  <a:pt x="11" y="34"/>
                  <a:pt x="8" y="33"/>
                  <a:pt x="5" y="31"/>
                </a:cubicBezTo>
                <a:cubicBezTo>
                  <a:pt x="5" y="31"/>
                  <a:pt x="5" y="31"/>
                  <a:pt x="5" y="31"/>
                </a:cubicBezTo>
                <a:cubicBezTo>
                  <a:pt x="5" y="42"/>
                  <a:pt x="12" y="51"/>
                  <a:pt x="23" y="53"/>
                </a:cubicBezTo>
                <a:cubicBezTo>
                  <a:pt x="21" y="53"/>
                  <a:pt x="19" y="54"/>
                  <a:pt x="17" y="54"/>
                </a:cubicBezTo>
                <a:cubicBezTo>
                  <a:pt x="15" y="54"/>
                  <a:pt x="14" y="54"/>
                  <a:pt x="13" y="53"/>
                </a:cubicBezTo>
                <a:cubicBezTo>
                  <a:pt x="15" y="62"/>
                  <a:pt x="23" y="69"/>
                  <a:pt x="33" y="69"/>
                </a:cubicBezTo>
                <a:cubicBezTo>
                  <a:pt x="26" y="75"/>
                  <a:pt x="16" y="78"/>
                  <a:pt x="6" y="78"/>
                </a:cubicBezTo>
                <a:cubicBezTo>
                  <a:pt x="4" y="78"/>
                  <a:pt x="2" y="78"/>
                  <a:pt x="0" y="78"/>
                </a:cubicBezTo>
                <a:cubicBezTo>
                  <a:pt x="10" y="84"/>
                  <a:pt x="22" y="88"/>
                  <a:pt x="34" y="88"/>
                </a:cubicBezTo>
                <a:cubicBezTo>
                  <a:pt x="75" y="88"/>
                  <a:pt x="97" y="54"/>
                  <a:pt x="97" y="25"/>
                </a:cubicBezTo>
                <a:cubicBezTo>
                  <a:pt x="97" y="24"/>
                  <a:pt x="97" y="23"/>
                  <a:pt x="97" y="22"/>
                </a:cubicBezTo>
                <a:cubicBezTo>
                  <a:pt x="102" y="19"/>
                  <a:pt x="105" y="15"/>
                  <a:pt x="108" y="11"/>
                </a:cubicBezTo>
                <a:close/>
              </a:path>
            </a:pathLst>
          </a:custGeom>
          <a:solidFill>
            <a:srgbClr val="929292"/>
          </a:solidFill>
          <a:ln>
            <a:noFill/>
          </a:ln>
        </p:spPr>
        <p:txBody>
          <a:bodyPr vert="horz" wrap="square" lIns="91440" tIns="45720" rIns="91440" bIns="45720" numCol="1" anchor="t" anchorCtr="0" compatLnSpc="1"/>
          <a:lstStyle/>
          <a:p>
            <a:endParaRPr lang="id-ID">
              <a:latin typeface="字魂59号-创粗黑" panose="00000500000000000000" pitchFamily="2" charset="-122"/>
              <a:ea typeface="字魂59号-创粗黑" panose="00000500000000000000" pitchFamily="2" charset="-122"/>
            </a:endParaRPr>
          </a:p>
        </p:txBody>
      </p:sp>
      <p:sp>
        <p:nvSpPr>
          <p:cNvPr id="47" name="Freeform 214"/>
          <p:cNvSpPr>
            <a:spLocks noEditPoints="1"/>
          </p:cNvSpPr>
          <p:nvPr/>
        </p:nvSpPr>
        <p:spPr bwMode="auto">
          <a:xfrm>
            <a:off x="4703697" y="1287926"/>
            <a:ext cx="395252" cy="393137"/>
          </a:xfrm>
          <a:custGeom>
            <a:avLst/>
            <a:gdLst>
              <a:gd name="T0" fmla="*/ 0 w 114"/>
              <a:gd name="T1" fmla="*/ 83 h 114"/>
              <a:gd name="T2" fmla="*/ 10 w 114"/>
              <a:gd name="T3" fmla="*/ 93 h 114"/>
              <a:gd name="T4" fmla="*/ 30 w 114"/>
              <a:gd name="T5" fmla="*/ 73 h 114"/>
              <a:gd name="T6" fmla="*/ 41 w 114"/>
              <a:gd name="T7" fmla="*/ 84 h 114"/>
              <a:gd name="T8" fmla="*/ 21 w 114"/>
              <a:gd name="T9" fmla="*/ 104 h 114"/>
              <a:gd name="T10" fmla="*/ 31 w 114"/>
              <a:gd name="T11" fmla="*/ 114 h 114"/>
              <a:gd name="T12" fmla="*/ 51 w 114"/>
              <a:gd name="T13" fmla="*/ 94 h 114"/>
              <a:gd name="T14" fmla="*/ 64 w 114"/>
              <a:gd name="T15" fmla="*/ 107 h 114"/>
              <a:gd name="T16" fmla="*/ 74 w 114"/>
              <a:gd name="T17" fmla="*/ 97 h 114"/>
              <a:gd name="T18" fmla="*/ 17 w 114"/>
              <a:gd name="T19" fmla="*/ 40 h 114"/>
              <a:gd name="T20" fmla="*/ 7 w 114"/>
              <a:gd name="T21" fmla="*/ 50 h 114"/>
              <a:gd name="T22" fmla="*/ 20 w 114"/>
              <a:gd name="T23" fmla="*/ 63 h 114"/>
              <a:gd name="T24" fmla="*/ 0 w 114"/>
              <a:gd name="T25" fmla="*/ 83 h 114"/>
              <a:gd name="T26" fmla="*/ 84 w 114"/>
              <a:gd name="T27" fmla="*/ 30 h 114"/>
              <a:gd name="T28" fmla="*/ 26 w 114"/>
              <a:gd name="T29" fmla="*/ 39 h 114"/>
              <a:gd name="T30" fmla="*/ 75 w 114"/>
              <a:gd name="T31" fmla="*/ 88 h 114"/>
              <a:gd name="T32" fmla="*/ 84 w 114"/>
              <a:gd name="T33" fmla="*/ 30 h 114"/>
              <a:gd name="T34" fmla="*/ 93 w 114"/>
              <a:gd name="T35" fmla="*/ 35 h 114"/>
              <a:gd name="T36" fmla="*/ 79 w 114"/>
              <a:gd name="T37" fmla="*/ 21 h 114"/>
              <a:gd name="T38" fmla="*/ 100 w 114"/>
              <a:gd name="T39" fmla="*/ 0 h 114"/>
              <a:gd name="T40" fmla="*/ 114 w 114"/>
              <a:gd name="T41" fmla="*/ 14 h 114"/>
              <a:gd name="T42" fmla="*/ 93 w 114"/>
              <a:gd name="T43" fmla="*/ 35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 h="114">
                <a:moveTo>
                  <a:pt x="0" y="83"/>
                </a:moveTo>
                <a:cubicBezTo>
                  <a:pt x="10" y="93"/>
                  <a:pt x="10" y="93"/>
                  <a:pt x="10" y="93"/>
                </a:cubicBezTo>
                <a:cubicBezTo>
                  <a:pt x="30" y="73"/>
                  <a:pt x="30" y="73"/>
                  <a:pt x="30" y="73"/>
                </a:cubicBezTo>
                <a:cubicBezTo>
                  <a:pt x="41" y="84"/>
                  <a:pt x="41" y="84"/>
                  <a:pt x="41" y="84"/>
                </a:cubicBezTo>
                <a:cubicBezTo>
                  <a:pt x="21" y="104"/>
                  <a:pt x="21" y="104"/>
                  <a:pt x="21" y="104"/>
                </a:cubicBezTo>
                <a:cubicBezTo>
                  <a:pt x="31" y="114"/>
                  <a:pt x="31" y="114"/>
                  <a:pt x="31" y="114"/>
                </a:cubicBezTo>
                <a:cubicBezTo>
                  <a:pt x="51" y="94"/>
                  <a:pt x="51" y="94"/>
                  <a:pt x="51" y="94"/>
                </a:cubicBezTo>
                <a:cubicBezTo>
                  <a:pt x="64" y="107"/>
                  <a:pt x="64" y="107"/>
                  <a:pt x="64" y="107"/>
                </a:cubicBezTo>
                <a:cubicBezTo>
                  <a:pt x="74" y="97"/>
                  <a:pt x="74" y="97"/>
                  <a:pt x="74" y="97"/>
                </a:cubicBezTo>
                <a:cubicBezTo>
                  <a:pt x="17" y="40"/>
                  <a:pt x="17" y="40"/>
                  <a:pt x="17" y="40"/>
                </a:cubicBezTo>
                <a:cubicBezTo>
                  <a:pt x="7" y="50"/>
                  <a:pt x="7" y="50"/>
                  <a:pt x="7" y="50"/>
                </a:cubicBezTo>
                <a:cubicBezTo>
                  <a:pt x="20" y="63"/>
                  <a:pt x="20" y="63"/>
                  <a:pt x="20" y="63"/>
                </a:cubicBezTo>
                <a:lnTo>
                  <a:pt x="0" y="83"/>
                </a:lnTo>
                <a:close/>
                <a:moveTo>
                  <a:pt x="84" y="30"/>
                </a:moveTo>
                <a:cubicBezTo>
                  <a:pt x="65" y="12"/>
                  <a:pt x="41" y="26"/>
                  <a:pt x="26" y="39"/>
                </a:cubicBezTo>
                <a:cubicBezTo>
                  <a:pt x="75" y="88"/>
                  <a:pt x="75" y="88"/>
                  <a:pt x="75" y="88"/>
                </a:cubicBezTo>
                <a:cubicBezTo>
                  <a:pt x="88" y="73"/>
                  <a:pt x="102" y="49"/>
                  <a:pt x="84" y="30"/>
                </a:cubicBezTo>
                <a:close/>
                <a:moveTo>
                  <a:pt x="93" y="35"/>
                </a:moveTo>
                <a:cubicBezTo>
                  <a:pt x="79" y="21"/>
                  <a:pt x="79" y="21"/>
                  <a:pt x="79" y="21"/>
                </a:cubicBezTo>
                <a:cubicBezTo>
                  <a:pt x="100" y="0"/>
                  <a:pt x="100" y="0"/>
                  <a:pt x="100" y="0"/>
                </a:cubicBezTo>
                <a:cubicBezTo>
                  <a:pt x="114" y="14"/>
                  <a:pt x="114" y="14"/>
                  <a:pt x="114" y="14"/>
                </a:cubicBezTo>
                <a:lnTo>
                  <a:pt x="93" y="35"/>
                </a:lnTo>
                <a:close/>
              </a:path>
            </a:pathLst>
          </a:custGeom>
          <a:solidFill>
            <a:srgbClr val="929292"/>
          </a:solidFill>
          <a:ln>
            <a:noFill/>
          </a:ln>
        </p:spPr>
        <p:txBody>
          <a:bodyPr vert="horz" wrap="square" lIns="91440" tIns="45720" rIns="91440" bIns="45720" numCol="1" anchor="t" anchorCtr="0" compatLnSpc="1"/>
          <a:lstStyle/>
          <a:p>
            <a:endParaRPr lang="id-ID">
              <a:latin typeface="字魂59号-创粗黑" panose="00000500000000000000" pitchFamily="2" charset="-122"/>
              <a:ea typeface="字魂59号-创粗黑" panose="00000500000000000000" pitchFamily="2" charset="-122"/>
            </a:endParaRPr>
          </a:p>
        </p:txBody>
      </p:sp>
      <p:sp>
        <p:nvSpPr>
          <p:cNvPr id="48" name="Freeform 216"/>
          <p:cNvSpPr>
            <a:spLocks noEditPoints="1"/>
          </p:cNvSpPr>
          <p:nvPr/>
        </p:nvSpPr>
        <p:spPr bwMode="auto">
          <a:xfrm>
            <a:off x="3730464" y="2421288"/>
            <a:ext cx="361433" cy="363547"/>
          </a:xfrm>
          <a:custGeom>
            <a:avLst/>
            <a:gdLst>
              <a:gd name="T0" fmla="*/ 100 w 105"/>
              <a:gd name="T1" fmla="*/ 29 h 105"/>
              <a:gd name="T2" fmla="*/ 71 w 105"/>
              <a:gd name="T3" fmla="*/ 26 h 105"/>
              <a:gd name="T4" fmla="*/ 88 w 105"/>
              <a:gd name="T5" fmla="*/ 9 h 105"/>
              <a:gd name="T6" fmla="*/ 82 w 105"/>
              <a:gd name="T7" fmla="*/ 3 h 105"/>
              <a:gd name="T8" fmla="*/ 59 w 105"/>
              <a:gd name="T9" fmla="*/ 26 h 105"/>
              <a:gd name="T10" fmla="*/ 52 w 105"/>
              <a:gd name="T11" fmla="*/ 26 h 105"/>
              <a:gd name="T12" fmla="*/ 52 w 105"/>
              <a:gd name="T13" fmla="*/ 26 h 105"/>
              <a:gd name="T14" fmla="*/ 26 w 105"/>
              <a:gd name="T15" fmla="*/ 0 h 105"/>
              <a:gd name="T16" fmla="*/ 19 w 105"/>
              <a:gd name="T17" fmla="*/ 6 h 105"/>
              <a:gd name="T18" fmla="*/ 39 w 105"/>
              <a:gd name="T19" fmla="*/ 26 h 105"/>
              <a:gd name="T20" fmla="*/ 4 w 105"/>
              <a:gd name="T21" fmla="*/ 29 h 105"/>
              <a:gd name="T22" fmla="*/ 0 w 105"/>
              <a:gd name="T23" fmla="*/ 65 h 105"/>
              <a:gd name="T24" fmla="*/ 4 w 105"/>
              <a:gd name="T25" fmla="*/ 101 h 105"/>
              <a:gd name="T26" fmla="*/ 52 w 105"/>
              <a:gd name="T27" fmla="*/ 105 h 105"/>
              <a:gd name="T28" fmla="*/ 100 w 105"/>
              <a:gd name="T29" fmla="*/ 101 h 105"/>
              <a:gd name="T30" fmla="*/ 105 w 105"/>
              <a:gd name="T31" fmla="*/ 65 h 105"/>
              <a:gd name="T32" fmla="*/ 100 w 105"/>
              <a:gd name="T33" fmla="*/ 29 h 105"/>
              <a:gd name="T34" fmla="*/ 88 w 105"/>
              <a:gd name="T35" fmla="*/ 89 h 105"/>
              <a:gd name="T36" fmla="*/ 52 w 105"/>
              <a:gd name="T37" fmla="*/ 92 h 105"/>
              <a:gd name="T38" fmla="*/ 16 w 105"/>
              <a:gd name="T39" fmla="*/ 89 h 105"/>
              <a:gd name="T40" fmla="*/ 13 w 105"/>
              <a:gd name="T41" fmla="*/ 65 h 105"/>
              <a:gd name="T42" fmla="*/ 16 w 105"/>
              <a:gd name="T43" fmla="*/ 41 h 105"/>
              <a:gd name="T44" fmla="*/ 52 w 105"/>
              <a:gd name="T45" fmla="*/ 39 h 105"/>
              <a:gd name="T46" fmla="*/ 88 w 105"/>
              <a:gd name="T47" fmla="*/ 41 h 105"/>
              <a:gd name="T48" fmla="*/ 92 w 105"/>
              <a:gd name="T49" fmla="*/ 65 h 105"/>
              <a:gd name="T50" fmla="*/ 88 w 105"/>
              <a:gd name="T51" fmla="*/ 8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5" h="105">
                <a:moveTo>
                  <a:pt x="100" y="29"/>
                </a:moveTo>
                <a:cubicBezTo>
                  <a:pt x="91" y="28"/>
                  <a:pt x="82" y="27"/>
                  <a:pt x="71" y="26"/>
                </a:cubicBezTo>
                <a:cubicBezTo>
                  <a:pt x="88" y="9"/>
                  <a:pt x="88" y="9"/>
                  <a:pt x="88" y="9"/>
                </a:cubicBezTo>
                <a:cubicBezTo>
                  <a:pt x="82" y="3"/>
                  <a:pt x="82" y="3"/>
                  <a:pt x="82" y="3"/>
                </a:cubicBezTo>
                <a:cubicBezTo>
                  <a:pt x="59" y="26"/>
                  <a:pt x="59" y="26"/>
                  <a:pt x="59" y="26"/>
                </a:cubicBezTo>
                <a:cubicBezTo>
                  <a:pt x="57" y="26"/>
                  <a:pt x="54" y="26"/>
                  <a:pt x="52" y="26"/>
                </a:cubicBezTo>
                <a:cubicBezTo>
                  <a:pt x="52" y="26"/>
                  <a:pt x="52" y="26"/>
                  <a:pt x="52" y="26"/>
                </a:cubicBezTo>
                <a:cubicBezTo>
                  <a:pt x="26" y="0"/>
                  <a:pt x="26" y="0"/>
                  <a:pt x="26" y="0"/>
                </a:cubicBezTo>
                <a:cubicBezTo>
                  <a:pt x="19" y="6"/>
                  <a:pt x="19" y="6"/>
                  <a:pt x="19" y="6"/>
                </a:cubicBezTo>
                <a:cubicBezTo>
                  <a:pt x="39" y="26"/>
                  <a:pt x="39" y="26"/>
                  <a:pt x="39" y="26"/>
                </a:cubicBezTo>
                <a:cubicBezTo>
                  <a:pt x="27" y="27"/>
                  <a:pt x="15" y="28"/>
                  <a:pt x="4" y="29"/>
                </a:cubicBezTo>
                <a:cubicBezTo>
                  <a:pt x="1" y="40"/>
                  <a:pt x="0" y="52"/>
                  <a:pt x="0" y="65"/>
                </a:cubicBezTo>
                <a:cubicBezTo>
                  <a:pt x="0" y="78"/>
                  <a:pt x="1" y="90"/>
                  <a:pt x="4" y="101"/>
                </a:cubicBezTo>
                <a:cubicBezTo>
                  <a:pt x="19" y="104"/>
                  <a:pt x="35" y="105"/>
                  <a:pt x="52" y="105"/>
                </a:cubicBezTo>
                <a:cubicBezTo>
                  <a:pt x="69" y="105"/>
                  <a:pt x="86" y="104"/>
                  <a:pt x="100" y="101"/>
                </a:cubicBezTo>
                <a:cubicBezTo>
                  <a:pt x="103" y="90"/>
                  <a:pt x="105" y="78"/>
                  <a:pt x="105" y="65"/>
                </a:cubicBezTo>
                <a:cubicBezTo>
                  <a:pt x="105" y="52"/>
                  <a:pt x="103" y="40"/>
                  <a:pt x="100" y="29"/>
                </a:cubicBezTo>
                <a:close/>
                <a:moveTo>
                  <a:pt x="88" y="89"/>
                </a:moveTo>
                <a:cubicBezTo>
                  <a:pt x="77" y="91"/>
                  <a:pt x="65" y="92"/>
                  <a:pt x="52" y="92"/>
                </a:cubicBezTo>
                <a:cubicBezTo>
                  <a:pt x="39" y="92"/>
                  <a:pt x="27" y="91"/>
                  <a:pt x="16" y="89"/>
                </a:cubicBezTo>
                <a:cubicBezTo>
                  <a:pt x="14" y="82"/>
                  <a:pt x="13" y="74"/>
                  <a:pt x="13" y="65"/>
                </a:cubicBezTo>
                <a:cubicBezTo>
                  <a:pt x="13" y="57"/>
                  <a:pt x="14" y="49"/>
                  <a:pt x="16" y="41"/>
                </a:cubicBezTo>
                <a:cubicBezTo>
                  <a:pt x="27" y="40"/>
                  <a:pt x="39" y="39"/>
                  <a:pt x="52" y="39"/>
                </a:cubicBezTo>
                <a:cubicBezTo>
                  <a:pt x="65" y="39"/>
                  <a:pt x="77" y="40"/>
                  <a:pt x="88" y="41"/>
                </a:cubicBezTo>
                <a:cubicBezTo>
                  <a:pt x="90" y="49"/>
                  <a:pt x="92" y="57"/>
                  <a:pt x="92" y="65"/>
                </a:cubicBezTo>
                <a:cubicBezTo>
                  <a:pt x="92" y="74"/>
                  <a:pt x="90" y="82"/>
                  <a:pt x="88" y="89"/>
                </a:cubicBezTo>
                <a:close/>
              </a:path>
            </a:pathLst>
          </a:custGeom>
          <a:solidFill>
            <a:srgbClr val="303030"/>
          </a:solidFill>
          <a:ln>
            <a:noFill/>
          </a:ln>
        </p:spPr>
        <p:txBody>
          <a:bodyPr vert="horz" wrap="square" lIns="91440" tIns="45720" rIns="91440" bIns="45720" numCol="1" anchor="t" anchorCtr="0" compatLnSpc="1"/>
          <a:lstStyle/>
          <a:p>
            <a:endParaRPr lang="id-ID">
              <a:latin typeface="字魂59号-创粗黑" panose="00000500000000000000" pitchFamily="2" charset="-122"/>
              <a:ea typeface="字魂59号-创粗黑" panose="00000500000000000000" pitchFamily="2" charset="-122"/>
            </a:endParaRPr>
          </a:p>
        </p:txBody>
      </p:sp>
      <p:sp>
        <p:nvSpPr>
          <p:cNvPr id="49" name="Freeform 217"/>
          <p:cNvSpPr/>
          <p:nvPr/>
        </p:nvSpPr>
        <p:spPr bwMode="auto">
          <a:xfrm>
            <a:off x="3695264" y="1359790"/>
            <a:ext cx="441751" cy="249410"/>
          </a:xfrm>
          <a:custGeom>
            <a:avLst/>
            <a:gdLst>
              <a:gd name="T0" fmla="*/ 128 w 128"/>
              <a:gd name="T1" fmla="*/ 50 h 72"/>
              <a:gd name="T2" fmla="*/ 112 w 128"/>
              <a:gd name="T3" fmla="*/ 29 h 72"/>
              <a:gd name="T4" fmla="*/ 82 w 128"/>
              <a:gd name="T5" fmla="*/ 0 h 72"/>
              <a:gd name="T6" fmla="*/ 58 w 128"/>
              <a:gd name="T7" fmla="*/ 11 h 72"/>
              <a:gd name="T8" fmla="*/ 45 w 128"/>
              <a:gd name="T9" fmla="*/ 4 h 72"/>
              <a:gd name="T10" fmla="*/ 29 w 128"/>
              <a:gd name="T11" fmla="*/ 21 h 72"/>
              <a:gd name="T12" fmla="*/ 29 w 128"/>
              <a:gd name="T13" fmla="*/ 23 h 72"/>
              <a:gd name="T14" fmla="*/ 24 w 128"/>
              <a:gd name="T15" fmla="*/ 23 h 72"/>
              <a:gd name="T16" fmla="*/ 0 w 128"/>
              <a:gd name="T17" fmla="*/ 47 h 72"/>
              <a:gd name="T18" fmla="*/ 24 w 128"/>
              <a:gd name="T19" fmla="*/ 72 h 72"/>
              <a:gd name="T20" fmla="*/ 106 w 128"/>
              <a:gd name="T21" fmla="*/ 72 h 72"/>
              <a:gd name="T22" fmla="*/ 106 w 128"/>
              <a:gd name="T23" fmla="*/ 72 h 72"/>
              <a:gd name="T24" fmla="*/ 128 w 128"/>
              <a:gd name="T25" fmla="*/ 5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72">
                <a:moveTo>
                  <a:pt x="128" y="50"/>
                </a:moveTo>
                <a:cubicBezTo>
                  <a:pt x="128" y="39"/>
                  <a:pt x="121" y="31"/>
                  <a:pt x="112" y="29"/>
                </a:cubicBezTo>
                <a:cubicBezTo>
                  <a:pt x="111" y="12"/>
                  <a:pt x="98" y="0"/>
                  <a:pt x="82" y="0"/>
                </a:cubicBezTo>
                <a:cubicBezTo>
                  <a:pt x="72" y="0"/>
                  <a:pt x="64" y="4"/>
                  <a:pt x="58" y="11"/>
                </a:cubicBezTo>
                <a:cubicBezTo>
                  <a:pt x="55" y="7"/>
                  <a:pt x="51" y="4"/>
                  <a:pt x="45" y="4"/>
                </a:cubicBezTo>
                <a:cubicBezTo>
                  <a:pt x="36" y="4"/>
                  <a:pt x="29" y="12"/>
                  <a:pt x="29" y="21"/>
                </a:cubicBezTo>
                <a:cubicBezTo>
                  <a:pt x="29" y="22"/>
                  <a:pt x="29" y="23"/>
                  <a:pt x="29" y="23"/>
                </a:cubicBezTo>
                <a:cubicBezTo>
                  <a:pt x="27" y="23"/>
                  <a:pt x="26" y="23"/>
                  <a:pt x="24" y="23"/>
                </a:cubicBezTo>
                <a:cubicBezTo>
                  <a:pt x="11" y="23"/>
                  <a:pt x="0" y="34"/>
                  <a:pt x="0" y="47"/>
                </a:cubicBezTo>
                <a:cubicBezTo>
                  <a:pt x="0" y="61"/>
                  <a:pt x="11" y="72"/>
                  <a:pt x="24" y="72"/>
                </a:cubicBezTo>
                <a:cubicBezTo>
                  <a:pt x="106" y="72"/>
                  <a:pt x="106" y="72"/>
                  <a:pt x="106" y="72"/>
                </a:cubicBezTo>
                <a:cubicBezTo>
                  <a:pt x="106" y="72"/>
                  <a:pt x="106" y="72"/>
                  <a:pt x="106" y="72"/>
                </a:cubicBezTo>
                <a:cubicBezTo>
                  <a:pt x="118" y="71"/>
                  <a:pt x="128" y="62"/>
                  <a:pt x="128" y="50"/>
                </a:cubicBezTo>
                <a:close/>
              </a:path>
            </a:pathLst>
          </a:custGeom>
          <a:solidFill>
            <a:srgbClr val="303030"/>
          </a:solidFill>
          <a:ln>
            <a:noFill/>
          </a:ln>
        </p:spPr>
        <p:txBody>
          <a:bodyPr vert="horz" wrap="square" lIns="91440" tIns="45720" rIns="91440" bIns="45720" numCol="1" anchor="t" anchorCtr="0" compatLnSpc="1"/>
          <a:lstStyle/>
          <a:p>
            <a:endParaRPr lang="id-ID">
              <a:latin typeface="字魂59号-创粗黑" panose="00000500000000000000" pitchFamily="2" charset="-122"/>
              <a:ea typeface="字魂59号-创粗黑" panose="00000500000000000000" pitchFamily="2" charset="-122"/>
            </a:endParaRPr>
          </a:p>
        </p:txBody>
      </p:sp>
      <p:sp>
        <p:nvSpPr>
          <p:cNvPr id="50"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研究现状及成果</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right)">
                                      <p:cBhvr>
                                        <p:cTn id="11" dur="500"/>
                                        <p:tgtEl>
                                          <p:spTgt spid="16"/>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left)">
                                      <p:cBhvr>
                                        <p:cTn id="15" dur="500"/>
                                        <p:tgtEl>
                                          <p:spTgt spid="17"/>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right)">
                                      <p:cBhvr>
                                        <p:cTn id="19" dur="500"/>
                                        <p:tgtEl>
                                          <p:spTgt spid="20"/>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left)">
                                      <p:cBhvr>
                                        <p:cTn id="23" dur="500"/>
                                        <p:tgtEl>
                                          <p:spTgt spid="22"/>
                                        </p:tgtEl>
                                      </p:cBhvr>
                                    </p:animEffect>
                                  </p:childTnLst>
                                </p:cTn>
                              </p:par>
                            </p:childTnLst>
                          </p:cTn>
                        </p:par>
                        <p:par>
                          <p:cTn id="24" fill="hold">
                            <p:stCondLst>
                              <p:cond delay="2500"/>
                            </p:stCondLst>
                            <p:childTnLst>
                              <p:par>
                                <p:cTn id="25" presetID="22" presetClass="entr" presetSubtype="2" fill="hold"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right)">
                                      <p:cBhvr>
                                        <p:cTn id="27" dur="500"/>
                                        <p:tgtEl>
                                          <p:spTgt spid="25"/>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6"/>
          <p:cNvGrpSpPr/>
          <p:nvPr/>
        </p:nvGrpSpPr>
        <p:grpSpPr bwMode="auto">
          <a:xfrm>
            <a:off x="1054583" y="1475426"/>
            <a:ext cx="1330282" cy="2175944"/>
            <a:chOff x="6678612" y="1308100"/>
            <a:chExt cx="549275" cy="779463"/>
          </a:xfrm>
        </p:grpSpPr>
        <p:sp>
          <p:nvSpPr>
            <p:cNvPr id="8" name="Freeform 7"/>
            <p:cNvSpPr>
              <a:spLocks noEditPoints="1"/>
            </p:cNvSpPr>
            <p:nvPr/>
          </p:nvSpPr>
          <p:spPr bwMode="auto">
            <a:xfrm>
              <a:off x="6678612" y="1308100"/>
              <a:ext cx="549275" cy="779463"/>
            </a:xfrm>
            <a:custGeom>
              <a:avLst/>
              <a:gdLst>
                <a:gd name="T0" fmla="*/ 243 w 284"/>
                <a:gd name="T1" fmla="*/ 155 h 403"/>
                <a:gd name="T2" fmla="*/ 268 w 284"/>
                <a:gd name="T3" fmla="*/ 108 h 403"/>
                <a:gd name="T4" fmla="*/ 268 w 284"/>
                <a:gd name="T5" fmla="*/ 47 h 403"/>
                <a:gd name="T6" fmla="*/ 277 w 284"/>
                <a:gd name="T7" fmla="*/ 47 h 403"/>
                <a:gd name="T8" fmla="*/ 284 w 284"/>
                <a:gd name="T9" fmla="*/ 40 h 403"/>
                <a:gd name="T10" fmla="*/ 284 w 284"/>
                <a:gd name="T11" fmla="*/ 7 h 403"/>
                <a:gd name="T12" fmla="*/ 277 w 284"/>
                <a:gd name="T13" fmla="*/ 0 h 403"/>
                <a:gd name="T14" fmla="*/ 7 w 284"/>
                <a:gd name="T15" fmla="*/ 0 h 403"/>
                <a:gd name="T16" fmla="*/ 0 w 284"/>
                <a:gd name="T17" fmla="*/ 7 h 403"/>
                <a:gd name="T18" fmla="*/ 0 w 284"/>
                <a:gd name="T19" fmla="*/ 40 h 403"/>
                <a:gd name="T20" fmla="*/ 7 w 284"/>
                <a:gd name="T21" fmla="*/ 47 h 403"/>
                <a:gd name="T22" fmla="*/ 15 w 284"/>
                <a:gd name="T23" fmla="*/ 47 h 403"/>
                <a:gd name="T24" fmla="*/ 15 w 284"/>
                <a:gd name="T25" fmla="*/ 109 h 403"/>
                <a:gd name="T26" fmla="*/ 40 w 284"/>
                <a:gd name="T27" fmla="*/ 155 h 403"/>
                <a:gd name="T28" fmla="*/ 109 w 284"/>
                <a:gd name="T29" fmla="*/ 197 h 403"/>
                <a:gd name="T30" fmla="*/ 109 w 284"/>
                <a:gd name="T31" fmla="*/ 215 h 403"/>
                <a:gd name="T32" fmla="*/ 40 w 284"/>
                <a:gd name="T33" fmla="*/ 257 h 403"/>
                <a:gd name="T34" fmla="*/ 15 w 284"/>
                <a:gd name="T35" fmla="*/ 304 h 403"/>
                <a:gd name="T36" fmla="*/ 15 w 284"/>
                <a:gd name="T37" fmla="*/ 357 h 403"/>
                <a:gd name="T38" fmla="*/ 7 w 284"/>
                <a:gd name="T39" fmla="*/ 357 h 403"/>
                <a:gd name="T40" fmla="*/ 0 w 284"/>
                <a:gd name="T41" fmla="*/ 364 h 403"/>
                <a:gd name="T42" fmla="*/ 0 w 284"/>
                <a:gd name="T43" fmla="*/ 397 h 403"/>
                <a:gd name="T44" fmla="*/ 7 w 284"/>
                <a:gd name="T45" fmla="*/ 403 h 403"/>
                <a:gd name="T46" fmla="*/ 277 w 284"/>
                <a:gd name="T47" fmla="*/ 403 h 403"/>
                <a:gd name="T48" fmla="*/ 284 w 284"/>
                <a:gd name="T49" fmla="*/ 397 h 403"/>
                <a:gd name="T50" fmla="*/ 284 w 284"/>
                <a:gd name="T51" fmla="*/ 364 h 403"/>
                <a:gd name="T52" fmla="*/ 277 w 284"/>
                <a:gd name="T53" fmla="*/ 357 h 403"/>
                <a:gd name="T54" fmla="*/ 268 w 284"/>
                <a:gd name="T55" fmla="*/ 357 h 403"/>
                <a:gd name="T56" fmla="*/ 268 w 284"/>
                <a:gd name="T57" fmla="*/ 303 h 403"/>
                <a:gd name="T58" fmla="*/ 244 w 284"/>
                <a:gd name="T59" fmla="*/ 257 h 403"/>
                <a:gd name="T60" fmla="*/ 175 w 284"/>
                <a:gd name="T61" fmla="*/ 215 h 403"/>
                <a:gd name="T62" fmla="*/ 175 w 284"/>
                <a:gd name="T63" fmla="*/ 197 h 403"/>
                <a:gd name="T64" fmla="*/ 243 w 284"/>
                <a:gd name="T65" fmla="*/ 155 h 403"/>
                <a:gd name="T66" fmla="*/ 156 w 284"/>
                <a:gd name="T67" fmla="*/ 233 h 403"/>
                <a:gd name="T68" fmla="*/ 230 w 284"/>
                <a:gd name="T69" fmla="*/ 278 h 403"/>
                <a:gd name="T70" fmla="*/ 241 w 284"/>
                <a:gd name="T71" fmla="*/ 286 h 403"/>
                <a:gd name="T72" fmla="*/ 243 w 284"/>
                <a:gd name="T73" fmla="*/ 303 h 403"/>
                <a:gd name="T74" fmla="*/ 243 w 284"/>
                <a:gd name="T75" fmla="*/ 357 h 403"/>
                <a:gd name="T76" fmla="*/ 40 w 284"/>
                <a:gd name="T77" fmla="*/ 357 h 403"/>
                <a:gd name="T78" fmla="*/ 40 w 284"/>
                <a:gd name="T79" fmla="*/ 304 h 403"/>
                <a:gd name="T80" fmla="*/ 55 w 284"/>
                <a:gd name="T81" fmla="*/ 277 h 403"/>
                <a:gd name="T82" fmla="*/ 128 w 284"/>
                <a:gd name="T83" fmla="*/ 233 h 403"/>
                <a:gd name="T84" fmla="*/ 134 w 284"/>
                <a:gd name="T85" fmla="*/ 222 h 403"/>
                <a:gd name="T86" fmla="*/ 134 w 284"/>
                <a:gd name="T87" fmla="*/ 190 h 403"/>
                <a:gd name="T88" fmla="*/ 128 w 284"/>
                <a:gd name="T89" fmla="*/ 179 h 403"/>
                <a:gd name="T90" fmla="*/ 53 w 284"/>
                <a:gd name="T91" fmla="*/ 134 h 403"/>
                <a:gd name="T92" fmla="*/ 53 w 284"/>
                <a:gd name="T93" fmla="*/ 134 h 403"/>
                <a:gd name="T94" fmla="*/ 43 w 284"/>
                <a:gd name="T95" fmla="*/ 126 h 403"/>
                <a:gd name="T96" fmla="*/ 40 w 284"/>
                <a:gd name="T97" fmla="*/ 109 h 403"/>
                <a:gd name="T98" fmla="*/ 40 w 284"/>
                <a:gd name="T99" fmla="*/ 47 h 403"/>
                <a:gd name="T100" fmla="*/ 243 w 284"/>
                <a:gd name="T101" fmla="*/ 47 h 403"/>
                <a:gd name="T102" fmla="*/ 243 w 284"/>
                <a:gd name="T103" fmla="*/ 108 h 403"/>
                <a:gd name="T104" fmla="*/ 229 w 284"/>
                <a:gd name="T105" fmla="*/ 135 h 403"/>
                <a:gd name="T106" fmla="*/ 156 w 284"/>
                <a:gd name="T107" fmla="*/ 179 h 403"/>
                <a:gd name="T108" fmla="*/ 150 w 284"/>
                <a:gd name="T109" fmla="*/ 190 h 403"/>
                <a:gd name="T110" fmla="*/ 150 w 284"/>
                <a:gd name="T111" fmla="*/ 222 h 403"/>
                <a:gd name="T112" fmla="*/ 156 w 284"/>
                <a:gd name="T113" fmla="*/ 23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4" h="403">
                  <a:moveTo>
                    <a:pt x="243" y="155"/>
                  </a:moveTo>
                  <a:cubicBezTo>
                    <a:pt x="251" y="150"/>
                    <a:pt x="268" y="138"/>
                    <a:pt x="268" y="108"/>
                  </a:cubicBezTo>
                  <a:cubicBezTo>
                    <a:pt x="268" y="47"/>
                    <a:pt x="268" y="47"/>
                    <a:pt x="268" y="47"/>
                  </a:cubicBezTo>
                  <a:cubicBezTo>
                    <a:pt x="277" y="47"/>
                    <a:pt x="277" y="47"/>
                    <a:pt x="277" y="47"/>
                  </a:cubicBezTo>
                  <a:cubicBezTo>
                    <a:pt x="281" y="47"/>
                    <a:pt x="284" y="44"/>
                    <a:pt x="284" y="40"/>
                  </a:cubicBezTo>
                  <a:cubicBezTo>
                    <a:pt x="284" y="7"/>
                    <a:pt x="284" y="7"/>
                    <a:pt x="284" y="7"/>
                  </a:cubicBezTo>
                  <a:cubicBezTo>
                    <a:pt x="284" y="3"/>
                    <a:pt x="281" y="0"/>
                    <a:pt x="277" y="0"/>
                  </a:cubicBezTo>
                  <a:cubicBezTo>
                    <a:pt x="7" y="0"/>
                    <a:pt x="7" y="0"/>
                    <a:pt x="7" y="0"/>
                  </a:cubicBezTo>
                  <a:cubicBezTo>
                    <a:pt x="3" y="0"/>
                    <a:pt x="0" y="3"/>
                    <a:pt x="0" y="7"/>
                  </a:cubicBezTo>
                  <a:cubicBezTo>
                    <a:pt x="0" y="40"/>
                    <a:pt x="0" y="40"/>
                    <a:pt x="0" y="40"/>
                  </a:cubicBezTo>
                  <a:cubicBezTo>
                    <a:pt x="0" y="44"/>
                    <a:pt x="3" y="47"/>
                    <a:pt x="7" y="47"/>
                  </a:cubicBezTo>
                  <a:cubicBezTo>
                    <a:pt x="15" y="47"/>
                    <a:pt x="15" y="47"/>
                    <a:pt x="15" y="47"/>
                  </a:cubicBezTo>
                  <a:cubicBezTo>
                    <a:pt x="15" y="109"/>
                    <a:pt x="15" y="109"/>
                    <a:pt x="15" y="109"/>
                  </a:cubicBezTo>
                  <a:cubicBezTo>
                    <a:pt x="15" y="139"/>
                    <a:pt x="24" y="146"/>
                    <a:pt x="40" y="155"/>
                  </a:cubicBezTo>
                  <a:cubicBezTo>
                    <a:pt x="109" y="197"/>
                    <a:pt x="109" y="197"/>
                    <a:pt x="109" y="197"/>
                  </a:cubicBezTo>
                  <a:cubicBezTo>
                    <a:pt x="109" y="215"/>
                    <a:pt x="109" y="215"/>
                    <a:pt x="109" y="215"/>
                  </a:cubicBezTo>
                  <a:cubicBezTo>
                    <a:pt x="92" y="225"/>
                    <a:pt x="46" y="253"/>
                    <a:pt x="40" y="257"/>
                  </a:cubicBezTo>
                  <a:cubicBezTo>
                    <a:pt x="33" y="262"/>
                    <a:pt x="15" y="274"/>
                    <a:pt x="15" y="304"/>
                  </a:cubicBezTo>
                  <a:cubicBezTo>
                    <a:pt x="15" y="357"/>
                    <a:pt x="15" y="357"/>
                    <a:pt x="15" y="357"/>
                  </a:cubicBezTo>
                  <a:cubicBezTo>
                    <a:pt x="7" y="357"/>
                    <a:pt x="7" y="357"/>
                    <a:pt x="7" y="357"/>
                  </a:cubicBezTo>
                  <a:cubicBezTo>
                    <a:pt x="3" y="357"/>
                    <a:pt x="0" y="360"/>
                    <a:pt x="0" y="364"/>
                  </a:cubicBezTo>
                  <a:cubicBezTo>
                    <a:pt x="0" y="397"/>
                    <a:pt x="0" y="397"/>
                    <a:pt x="0" y="397"/>
                  </a:cubicBezTo>
                  <a:cubicBezTo>
                    <a:pt x="0" y="400"/>
                    <a:pt x="3" y="403"/>
                    <a:pt x="7" y="403"/>
                  </a:cubicBezTo>
                  <a:cubicBezTo>
                    <a:pt x="277" y="403"/>
                    <a:pt x="277" y="403"/>
                    <a:pt x="277" y="403"/>
                  </a:cubicBezTo>
                  <a:cubicBezTo>
                    <a:pt x="281" y="403"/>
                    <a:pt x="284" y="400"/>
                    <a:pt x="284" y="397"/>
                  </a:cubicBezTo>
                  <a:cubicBezTo>
                    <a:pt x="284" y="364"/>
                    <a:pt x="284" y="364"/>
                    <a:pt x="284" y="364"/>
                  </a:cubicBezTo>
                  <a:cubicBezTo>
                    <a:pt x="284" y="360"/>
                    <a:pt x="281" y="357"/>
                    <a:pt x="277" y="357"/>
                  </a:cubicBezTo>
                  <a:cubicBezTo>
                    <a:pt x="268" y="357"/>
                    <a:pt x="268" y="357"/>
                    <a:pt x="268" y="357"/>
                  </a:cubicBezTo>
                  <a:cubicBezTo>
                    <a:pt x="268" y="303"/>
                    <a:pt x="268" y="303"/>
                    <a:pt x="268" y="303"/>
                  </a:cubicBezTo>
                  <a:cubicBezTo>
                    <a:pt x="268" y="274"/>
                    <a:pt x="259" y="267"/>
                    <a:pt x="244" y="257"/>
                  </a:cubicBezTo>
                  <a:cubicBezTo>
                    <a:pt x="175" y="215"/>
                    <a:pt x="175" y="215"/>
                    <a:pt x="175" y="215"/>
                  </a:cubicBezTo>
                  <a:cubicBezTo>
                    <a:pt x="175" y="197"/>
                    <a:pt x="175" y="197"/>
                    <a:pt x="175" y="197"/>
                  </a:cubicBezTo>
                  <a:cubicBezTo>
                    <a:pt x="192" y="187"/>
                    <a:pt x="237" y="159"/>
                    <a:pt x="243" y="155"/>
                  </a:cubicBezTo>
                  <a:close/>
                  <a:moveTo>
                    <a:pt x="156" y="233"/>
                  </a:moveTo>
                  <a:cubicBezTo>
                    <a:pt x="230" y="278"/>
                    <a:pt x="230" y="278"/>
                    <a:pt x="230" y="278"/>
                  </a:cubicBezTo>
                  <a:cubicBezTo>
                    <a:pt x="236" y="282"/>
                    <a:pt x="239" y="284"/>
                    <a:pt x="241" y="286"/>
                  </a:cubicBezTo>
                  <a:cubicBezTo>
                    <a:pt x="242" y="289"/>
                    <a:pt x="243" y="294"/>
                    <a:pt x="243" y="303"/>
                  </a:cubicBezTo>
                  <a:cubicBezTo>
                    <a:pt x="243" y="357"/>
                    <a:pt x="243" y="357"/>
                    <a:pt x="243" y="357"/>
                  </a:cubicBezTo>
                  <a:cubicBezTo>
                    <a:pt x="40" y="357"/>
                    <a:pt x="40" y="357"/>
                    <a:pt x="40" y="357"/>
                  </a:cubicBezTo>
                  <a:cubicBezTo>
                    <a:pt x="40" y="304"/>
                    <a:pt x="40" y="304"/>
                    <a:pt x="40" y="304"/>
                  </a:cubicBezTo>
                  <a:cubicBezTo>
                    <a:pt x="40" y="287"/>
                    <a:pt x="49" y="282"/>
                    <a:pt x="55" y="277"/>
                  </a:cubicBezTo>
                  <a:cubicBezTo>
                    <a:pt x="59" y="274"/>
                    <a:pt x="101" y="249"/>
                    <a:pt x="128" y="233"/>
                  </a:cubicBezTo>
                  <a:cubicBezTo>
                    <a:pt x="132" y="231"/>
                    <a:pt x="134" y="226"/>
                    <a:pt x="134" y="222"/>
                  </a:cubicBezTo>
                  <a:cubicBezTo>
                    <a:pt x="134" y="190"/>
                    <a:pt x="134" y="190"/>
                    <a:pt x="134" y="190"/>
                  </a:cubicBezTo>
                  <a:cubicBezTo>
                    <a:pt x="134" y="186"/>
                    <a:pt x="132" y="182"/>
                    <a:pt x="128" y="179"/>
                  </a:cubicBezTo>
                  <a:cubicBezTo>
                    <a:pt x="53" y="134"/>
                    <a:pt x="53" y="134"/>
                    <a:pt x="53" y="134"/>
                  </a:cubicBezTo>
                  <a:cubicBezTo>
                    <a:pt x="53" y="134"/>
                    <a:pt x="53" y="134"/>
                    <a:pt x="53" y="134"/>
                  </a:cubicBezTo>
                  <a:cubicBezTo>
                    <a:pt x="47" y="130"/>
                    <a:pt x="44" y="128"/>
                    <a:pt x="43" y="126"/>
                  </a:cubicBezTo>
                  <a:cubicBezTo>
                    <a:pt x="41" y="123"/>
                    <a:pt x="40" y="118"/>
                    <a:pt x="40" y="109"/>
                  </a:cubicBezTo>
                  <a:cubicBezTo>
                    <a:pt x="40" y="47"/>
                    <a:pt x="40" y="47"/>
                    <a:pt x="40" y="47"/>
                  </a:cubicBezTo>
                  <a:cubicBezTo>
                    <a:pt x="243" y="47"/>
                    <a:pt x="243" y="47"/>
                    <a:pt x="243" y="47"/>
                  </a:cubicBezTo>
                  <a:cubicBezTo>
                    <a:pt x="243" y="108"/>
                    <a:pt x="243" y="108"/>
                    <a:pt x="243" y="108"/>
                  </a:cubicBezTo>
                  <a:cubicBezTo>
                    <a:pt x="243" y="125"/>
                    <a:pt x="235" y="131"/>
                    <a:pt x="229" y="135"/>
                  </a:cubicBezTo>
                  <a:cubicBezTo>
                    <a:pt x="224" y="138"/>
                    <a:pt x="183" y="163"/>
                    <a:pt x="156" y="179"/>
                  </a:cubicBezTo>
                  <a:cubicBezTo>
                    <a:pt x="152" y="182"/>
                    <a:pt x="150" y="186"/>
                    <a:pt x="150" y="190"/>
                  </a:cubicBezTo>
                  <a:cubicBezTo>
                    <a:pt x="150" y="222"/>
                    <a:pt x="150" y="222"/>
                    <a:pt x="150" y="222"/>
                  </a:cubicBezTo>
                  <a:cubicBezTo>
                    <a:pt x="150" y="226"/>
                    <a:pt x="152" y="231"/>
                    <a:pt x="156" y="233"/>
                  </a:cubicBezTo>
                  <a:close/>
                </a:path>
              </a:pathLst>
            </a:custGeom>
            <a:solidFill>
              <a:srgbClr val="929292"/>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latin typeface="字魂59号-创粗黑" panose="00000500000000000000" pitchFamily="2" charset="-122"/>
                <a:ea typeface="字魂59号-创粗黑" panose="00000500000000000000" pitchFamily="2" charset="-122"/>
              </a:endParaRPr>
            </a:p>
          </p:txBody>
        </p:sp>
        <p:sp>
          <p:nvSpPr>
            <p:cNvPr id="9" name="Freeform 8"/>
            <p:cNvSpPr/>
            <p:nvPr/>
          </p:nvSpPr>
          <p:spPr bwMode="auto">
            <a:xfrm>
              <a:off x="6807244" y="1554269"/>
              <a:ext cx="309383" cy="93433"/>
            </a:xfrm>
            <a:custGeom>
              <a:avLst/>
              <a:gdLst>
                <a:gd name="T0" fmla="*/ 155 w 160"/>
                <a:gd name="T1" fmla="*/ 5 h 49"/>
                <a:gd name="T2" fmla="*/ 153 w 160"/>
                <a:gd name="T3" fmla="*/ 2 h 49"/>
                <a:gd name="T4" fmla="*/ 76 w 160"/>
                <a:gd name="T5" fmla="*/ 23 h 49"/>
                <a:gd name="T6" fmla="*/ 4 w 160"/>
                <a:gd name="T7" fmla="*/ 5 h 49"/>
                <a:gd name="T8" fmla="*/ 5 w 160"/>
                <a:gd name="T9" fmla="*/ 11 h 49"/>
                <a:gd name="T10" fmla="*/ 66 w 160"/>
                <a:gd name="T11" fmla="*/ 46 h 49"/>
                <a:gd name="T12" fmla="*/ 84 w 160"/>
                <a:gd name="T13" fmla="*/ 46 h 49"/>
                <a:gd name="T14" fmla="*/ 155 w 160"/>
                <a:gd name="T15" fmla="*/ 5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0" h="49">
                  <a:moveTo>
                    <a:pt x="155" y="5"/>
                  </a:moveTo>
                  <a:cubicBezTo>
                    <a:pt x="155" y="5"/>
                    <a:pt x="160" y="1"/>
                    <a:pt x="153" y="2"/>
                  </a:cubicBezTo>
                  <a:cubicBezTo>
                    <a:pt x="137" y="5"/>
                    <a:pt x="110" y="21"/>
                    <a:pt x="76" y="23"/>
                  </a:cubicBezTo>
                  <a:cubicBezTo>
                    <a:pt x="41" y="26"/>
                    <a:pt x="25" y="0"/>
                    <a:pt x="4" y="5"/>
                  </a:cubicBezTo>
                  <a:cubicBezTo>
                    <a:pt x="0" y="6"/>
                    <a:pt x="0" y="8"/>
                    <a:pt x="5" y="11"/>
                  </a:cubicBezTo>
                  <a:cubicBezTo>
                    <a:pt x="10" y="15"/>
                    <a:pt x="59" y="42"/>
                    <a:pt x="66" y="46"/>
                  </a:cubicBezTo>
                  <a:cubicBezTo>
                    <a:pt x="73" y="49"/>
                    <a:pt x="77" y="49"/>
                    <a:pt x="84" y="46"/>
                  </a:cubicBezTo>
                  <a:cubicBezTo>
                    <a:pt x="94" y="41"/>
                    <a:pt x="155" y="5"/>
                    <a:pt x="155" y="5"/>
                  </a:cubicBezTo>
                  <a:close/>
                </a:path>
              </a:pathLst>
            </a:custGeom>
            <a:solidFill>
              <a:srgbClr val="303030"/>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latin typeface="字魂59号-创粗黑" panose="00000500000000000000" pitchFamily="2" charset="-122"/>
                <a:ea typeface="字魂59号-创粗黑" panose="00000500000000000000" pitchFamily="2" charset="-122"/>
              </a:endParaRPr>
            </a:p>
          </p:txBody>
        </p:sp>
        <p:sp>
          <p:nvSpPr>
            <p:cNvPr id="10" name="Freeform 9"/>
            <p:cNvSpPr/>
            <p:nvPr/>
          </p:nvSpPr>
          <p:spPr bwMode="auto">
            <a:xfrm>
              <a:off x="6800960" y="1903257"/>
              <a:ext cx="307905" cy="78074"/>
            </a:xfrm>
            <a:custGeom>
              <a:avLst/>
              <a:gdLst>
                <a:gd name="T0" fmla="*/ 9 w 160"/>
                <a:gd name="T1" fmla="*/ 31 h 40"/>
                <a:gd name="T2" fmla="*/ 13 w 160"/>
                <a:gd name="T3" fmla="*/ 40 h 40"/>
                <a:gd name="T4" fmla="*/ 146 w 160"/>
                <a:gd name="T5" fmla="*/ 40 h 40"/>
                <a:gd name="T6" fmla="*/ 148 w 160"/>
                <a:gd name="T7" fmla="*/ 29 h 40"/>
                <a:gd name="T8" fmla="*/ 80 w 160"/>
                <a:gd name="T9" fmla="*/ 0 h 40"/>
                <a:gd name="T10" fmla="*/ 9 w 160"/>
                <a:gd name="T11" fmla="*/ 31 h 40"/>
              </a:gdLst>
              <a:ahLst/>
              <a:cxnLst>
                <a:cxn ang="0">
                  <a:pos x="T0" y="T1"/>
                </a:cxn>
                <a:cxn ang="0">
                  <a:pos x="T2" y="T3"/>
                </a:cxn>
                <a:cxn ang="0">
                  <a:pos x="T4" y="T5"/>
                </a:cxn>
                <a:cxn ang="0">
                  <a:pos x="T6" y="T7"/>
                </a:cxn>
                <a:cxn ang="0">
                  <a:pos x="T8" y="T9"/>
                </a:cxn>
                <a:cxn ang="0">
                  <a:pos x="T10" y="T11"/>
                </a:cxn>
              </a:cxnLst>
              <a:rect l="0" t="0" r="r" b="b"/>
              <a:pathLst>
                <a:path w="160" h="40">
                  <a:moveTo>
                    <a:pt x="9" y="31"/>
                  </a:moveTo>
                  <a:cubicBezTo>
                    <a:pt x="3" y="36"/>
                    <a:pt x="0" y="40"/>
                    <a:pt x="13" y="40"/>
                  </a:cubicBezTo>
                  <a:cubicBezTo>
                    <a:pt x="24" y="40"/>
                    <a:pt x="132" y="40"/>
                    <a:pt x="146" y="40"/>
                  </a:cubicBezTo>
                  <a:cubicBezTo>
                    <a:pt x="160" y="40"/>
                    <a:pt x="154" y="36"/>
                    <a:pt x="148" y="29"/>
                  </a:cubicBezTo>
                  <a:cubicBezTo>
                    <a:pt x="136" y="18"/>
                    <a:pt x="112" y="0"/>
                    <a:pt x="80" y="0"/>
                  </a:cubicBezTo>
                  <a:cubicBezTo>
                    <a:pt x="47" y="0"/>
                    <a:pt x="22" y="19"/>
                    <a:pt x="9" y="31"/>
                  </a:cubicBezTo>
                  <a:close/>
                </a:path>
              </a:pathLst>
            </a:custGeom>
            <a:solidFill>
              <a:srgbClr val="303030"/>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latin typeface="字魂59号-创粗黑" panose="00000500000000000000" pitchFamily="2" charset="-122"/>
                <a:ea typeface="字魂59号-创粗黑" panose="00000500000000000000" pitchFamily="2" charset="-122"/>
              </a:endParaRPr>
            </a:p>
          </p:txBody>
        </p:sp>
        <p:sp>
          <p:nvSpPr>
            <p:cNvPr id="11" name="Oval 10"/>
            <p:cNvSpPr>
              <a:spLocks noChangeArrowheads="1"/>
            </p:cNvSpPr>
            <p:nvPr/>
          </p:nvSpPr>
          <p:spPr bwMode="auto">
            <a:xfrm>
              <a:off x="6945487" y="1669887"/>
              <a:ext cx="12568" cy="17492"/>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eaLnBrk="1" hangingPunct="1"/>
              <a:endParaRPr lang="zh-CN" altLang="zh-CN">
                <a:latin typeface="字魂59号-创粗黑" panose="00000500000000000000" pitchFamily="2" charset="-122"/>
                <a:ea typeface="字魂59号-创粗黑" panose="00000500000000000000" pitchFamily="2" charset="-122"/>
              </a:endParaRPr>
            </a:p>
          </p:txBody>
        </p:sp>
        <p:sp>
          <p:nvSpPr>
            <p:cNvPr id="12" name="Oval 11"/>
            <p:cNvSpPr>
              <a:spLocks noChangeArrowheads="1"/>
            </p:cNvSpPr>
            <p:nvPr/>
          </p:nvSpPr>
          <p:spPr bwMode="auto">
            <a:xfrm>
              <a:off x="6945487" y="1701885"/>
              <a:ext cx="12568" cy="17492"/>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eaLnBrk="1" hangingPunct="1"/>
              <a:endParaRPr lang="zh-CN" altLang="zh-CN">
                <a:latin typeface="字魂59号-创粗黑" panose="00000500000000000000" pitchFamily="2" charset="-122"/>
                <a:ea typeface="字魂59号-创粗黑" panose="00000500000000000000" pitchFamily="2" charset="-122"/>
              </a:endParaRPr>
            </a:p>
          </p:txBody>
        </p:sp>
        <p:sp>
          <p:nvSpPr>
            <p:cNvPr id="13" name="Oval 12"/>
            <p:cNvSpPr>
              <a:spLocks noChangeArrowheads="1"/>
            </p:cNvSpPr>
            <p:nvPr/>
          </p:nvSpPr>
          <p:spPr bwMode="auto">
            <a:xfrm>
              <a:off x="6945487" y="1736869"/>
              <a:ext cx="12568" cy="15785"/>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eaLnBrk="1" hangingPunct="1"/>
              <a:endParaRPr lang="zh-CN" altLang="zh-CN">
                <a:latin typeface="字魂59号-创粗黑" panose="00000500000000000000" pitchFamily="2" charset="-122"/>
                <a:ea typeface="字魂59号-创粗黑" panose="00000500000000000000" pitchFamily="2" charset="-122"/>
              </a:endParaRPr>
            </a:p>
          </p:txBody>
        </p:sp>
        <p:sp>
          <p:nvSpPr>
            <p:cNvPr id="14" name="Oval 13"/>
            <p:cNvSpPr>
              <a:spLocks noChangeArrowheads="1"/>
            </p:cNvSpPr>
            <p:nvPr/>
          </p:nvSpPr>
          <p:spPr bwMode="auto">
            <a:xfrm>
              <a:off x="6945487" y="1770146"/>
              <a:ext cx="12568" cy="17492"/>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eaLnBrk="1" hangingPunct="1"/>
              <a:endParaRPr lang="zh-CN" altLang="zh-CN">
                <a:latin typeface="字魂59号-创粗黑" panose="00000500000000000000" pitchFamily="2" charset="-122"/>
                <a:ea typeface="字魂59号-创粗黑" panose="00000500000000000000" pitchFamily="2" charset="-122"/>
              </a:endParaRPr>
            </a:p>
          </p:txBody>
        </p:sp>
        <p:sp>
          <p:nvSpPr>
            <p:cNvPr id="15" name="Oval 14"/>
            <p:cNvSpPr>
              <a:spLocks noChangeArrowheads="1"/>
            </p:cNvSpPr>
            <p:nvPr/>
          </p:nvSpPr>
          <p:spPr bwMode="auto">
            <a:xfrm>
              <a:off x="6945487" y="1803424"/>
              <a:ext cx="12568" cy="17492"/>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eaLnBrk="1" hangingPunct="1"/>
              <a:endParaRPr lang="zh-CN" altLang="zh-CN">
                <a:latin typeface="字魂59号-创粗黑" panose="00000500000000000000" pitchFamily="2" charset="-122"/>
                <a:ea typeface="字魂59号-创粗黑" panose="00000500000000000000" pitchFamily="2" charset="-122"/>
              </a:endParaRPr>
            </a:p>
          </p:txBody>
        </p:sp>
        <p:sp>
          <p:nvSpPr>
            <p:cNvPr id="16" name="Oval 15"/>
            <p:cNvSpPr>
              <a:spLocks noChangeArrowheads="1"/>
            </p:cNvSpPr>
            <p:nvPr/>
          </p:nvSpPr>
          <p:spPr bwMode="auto">
            <a:xfrm>
              <a:off x="6945487" y="1838408"/>
              <a:ext cx="12568" cy="14079"/>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eaLnBrk="1" hangingPunct="1"/>
              <a:endParaRPr lang="zh-CN" altLang="zh-CN">
                <a:latin typeface="字魂59号-创粗黑" panose="00000500000000000000" pitchFamily="2" charset="-122"/>
                <a:ea typeface="字魂59号-创粗黑" panose="00000500000000000000" pitchFamily="2" charset="-122"/>
              </a:endParaRPr>
            </a:p>
          </p:txBody>
        </p:sp>
        <p:sp>
          <p:nvSpPr>
            <p:cNvPr id="17" name="Oval 16"/>
            <p:cNvSpPr>
              <a:spLocks noChangeArrowheads="1"/>
            </p:cNvSpPr>
            <p:nvPr/>
          </p:nvSpPr>
          <p:spPr bwMode="auto">
            <a:xfrm>
              <a:off x="6945487" y="1869979"/>
              <a:ext cx="12568" cy="15785"/>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eaLnBrk="1" hangingPunct="1"/>
              <a:endParaRPr lang="zh-CN" altLang="zh-CN">
                <a:latin typeface="字魂59号-创粗黑" panose="00000500000000000000" pitchFamily="2" charset="-122"/>
                <a:ea typeface="字魂59号-创粗黑" panose="00000500000000000000" pitchFamily="2" charset="-122"/>
              </a:endParaRPr>
            </a:p>
          </p:txBody>
        </p:sp>
      </p:grpSp>
      <p:sp>
        <p:nvSpPr>
          <p:cNvPr id="28" name="Content Placeholder 2"/>
          <p:cNvSpPr txBox="1"/>
          <p:nvPr/>
        </p:nvSpPr>
        <p:spPr>
          <a:xfrm>
            <a:off x="994220" y="1178430"/>
            <a:ext cx="1448991" cy="322869"/>
          </a:xfrm>
          <a:prstGeom prst="rect">
            <a:avLst/>
          </a:prstGeom>
        </p:spPr>
        <p:txBody>
          <a:bodyPr lIns="68589" tIns="34295" rIns="68589" bIns="34295"/>
          <a:lstStyle/>
          <a:p>
            <a:pPr algn="ctr"/>
            <a:r>
              <a:rPr lang="zh-CN" altLang="en-US" sz="1100" dirty="0">
                <a:solidFill>
                  <a:schemeClr val="tx1">
                    <a:lumMod val="65000"/>
                    <a:lumOff val="35000"/>
                  </a:schemeClr>
                </a:solidFill>
                <a:latin typeface="字魂59号-创粗黑" panose="00000500000000000000" pitchFamily="2" charset="-122"/>
                <a:ea typeface="字魂59号-创粗黑" panose="00000500000000000000" pitchFamily="2" charset="-122"/>
              </a:rPr>
              <a:t>单击编辑标题</a:t>
            </a:r>
            <a:endParaRPr lang="zh-CN" altLang="en-US" sz="11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sp>
        <p:nvSpPr>
          <p:cNvPr id="29" name="Content Placeholder 2"/>
          <p:cNvSpPr txBox="1"/>
          <p:nvPr/>
        </p:nvSpPr>
        <p:spPr>
          <a:xfrm>
            <a:off x="6236183" y="1156993"/>
            <a:ext cx="1448991" cy="322869"/>
          </a:xfrm>
          <a:prstGeom prst="rect">
            <a:avLst/>
          </a:prstGeom>
        </p:spPr>
        <p:txBody>
          <a:bodyPr lIns="68589" tIns="34295" rIns="68589" bIns="34295"/>
          <a:lstStyle/>
          <a:p>
            <a:pPr algn="ctr"/>
            <a:r>
              <a:rPr lang="zh-CN" altLang="en-US" sz="1100" dirty="0">
                <a:solidFill>
                  <a:schemeClr val="tx1">
                    <a:lumMod val="65000"/>
                    <a:lumOff val="35000"/>
                  </a:schemeClr>
                </a:solidFill>
                <a:latin typeface="字魂59号-创粗黑" panose="00000500000000000000" pitchFamily="2" charset="-122"/>
                <a:ea typeface="字魂59号-创粗黑" panose="00000500000000000000" pitchFamily="2" charset="-122"/>
              </a:rPr>
              <a:t>单击编辑标题</a:t>
            </a:r>
            <a:endParaRPr lang="zh-CN" altLang="en-US" sz="11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sp>
        <p:nvSpPr>
          <p:cNvPr id="30" name="Content Placeholder 2"/>
          <p:cNvSpPr txBox="1"/>
          <p:nvPr/>
        </p:nvSpPr>
        <p:spPr>
          <a:xfrm>
            <a:off x="3565611" y="1178430"/>
            <a:ext cx="1448990" cy="322869"/>
          </a:xfrm>
          <a:prstGeom prst="rect">
            <a:avLst/>
          </a:prstGeom>
        </p:spPr>
        <p:txBody>
          <a:bodyPr lIns="68589" tIns="34295" rIns="68589" bIns="34295"/>
          <a:lstStyle/>
          <a:p>
            <a:pPr algn="ctr"/>
            <a:r>
              <a:rPr lang="zh-CN" altLang="en-US" sz="1100" dirty="0">
                <a:solidFill>
                  <a:schemeClr val="tx1">
                    <a:lumMod val="65000"/>
                    <a:lumOff val="35000"/>
                  </a:schemeClr>
                </a:solidFill>
                <a:latin typeface="字魂59号-创粗黑" panose="00000500000000000000" pitchFamily="2" charset="-122"/>
                <a:ea typeface="字魂59号-创粗黑" panose="00000500000000000000" pitchFamily="2" charset="-122"/>
              </a:rPr>
              <a:t>单击编辑标题</a:t>
            </a:r>
            <a:endParaRPr lang="zh-CN" altLang="en-US" sz="11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grpSp>
        <p:nvGrpSpPr>
          <p:cNvPr id="3" name="组合 41"/>
          <p:cNvGrpSpPr/>
          <p:nvPr/>
        </p:nvGrpSpPr>
        <p:grpSpPr>
          <a:xfrm>
            <a:off x="3643843" y="1474999"/>
            <a:ext cx="1330860" cy="2176293"/>
            <a:chOff x="3864420" y="1738422"/>
            <a:chExt cx="1770039" cy="2176293"/>
          </a:xfrm>
        </p:grpSpPr>
        <p:grpSp>
          <p:nvGrpSpPr>
            <p:cNvPr id="4" name="Group 18"/>
            <p:cNvGrpSpPr/>
            <p:nvPr/>
          </p:nvGrpSpPr>
          <p:grpSpPr>
            <a:xfrm>
              <a:off x="3864420" y="1738422"/>
              <a:ext cx="1770039" cy="2176293"/>
              <a:chOff x="7424737" y="1308100"/>
              <a:chExt cx="549275" cy="779463"/>
            </a:xfrm>
            <a:solidFill>
              <a:schemeClr val="accent2"/>
            </a:solidFill>
          </p:grpSpPr>
          <p:sp>
            <p:nvSpPr>
              <p:cNvPr id="20" name="Freeform 19"/>
              <p:cNvSpPr>
                <a:spLocks noEditPoints="1"/>
              </p:cNvSpPr>
              <p:nvPr/>
            </p:nvSpPr>
            <p:spPr bwMode="auto">
              <a:xfrm>
                <a:off x="7424737" y="1308100"/>
                <a:ext cx="549275" cy="779463"/>
              </a:xfrm>
              <a:custGeom>
                <a:avLst/>
                <a:gdLst>
                  <a:gd name="T0" fmla="*/ 243 w 284"/>
                  <a:gd name="T1" fmla="*/ 155 h 403"/>
                  <a:gd name="T2" fmla="*/ 268 w 284"/>
                  <a:gd name="T3" fmla="*/ 108 h 403"/>
                  <a:gd name="T4" fmla="*/ 268 w 284"/>
                  <a:gd name="T5" fmla="*/ 47 h 403"/>
                  <a:gd name="T6" fmla="*/ 277 w 284"/>
                  <a:gd name="T7" fmla="*/ 47 h 403"/>
                  <a:gd name="T8" fmla="*/ 284 w 284"/>
                  <a:gd name="T9" fmla="*/ 40 h 403"/>
                  <a:gd name="T10" fmla="*/ 284 w 284"/>
                  <a:gd name="T11" fmla="*/ 7 h 403"/>
                  <a:gd name="T12" fmla="*/ 277 w 284"/>
                  <a:gd name="T13" fmla="*/ 0 h 403"/>
                  <a:gd name="T14" fmla="*/ 7 w 284"/>
                  <a:gd name="T15" fmla="*/ 0 h 403"/>
                  <a:gd name="T16" fmla="*/ 0 w 284"/>
                  <a:gd name="T17" fmla="*/ 7 h 403"/>
                  <a:gd name="T18" fmla="*/ 0 w 284"/>
                  <a:gd name="T19" fmla="*/ 40 h 403"/>
                  <a:gd name="T20" fmla="*/ 7 w 284"/>
                  <a:gd name="T21" fmla="*/ 47 h 403"/>
                  <a:gd name="T22" fmla="*/ 16 w 284"/>
                  <a:gd name="T23" fmla="*/ 47 h 403"/>
                  <a:gd name="T24" fmla="*/ 16 w 284"/>
                  <a:gd name="T25" fmla="*/ 109 h 403"/>
                  <a:gd name="T26" fmla="*/ 40 w 284"/>
                  <a:gd name="T27" fmla="*/ 155 h 403"/>
                  <a:gd name="T28" fmla="*/ 109 w 284"/>
                  <a:gd name="T29" fmla="*/ 197 h 403"/>
                  <a:gd name="T30" fmla="*/ 109 w 284"/>
                  <a:gd name="T31" fmla="*/ 215 h 403"/>
                  <a:gd name="T32" fmla="*/ 41 w 284"/>
                  <a:gd name="T33" fmla="*/ 257 h 403"/>
                  <a:gd name="T34" fmla="*/ 16 w 284"/>
                  <a:gd name="T35" fmla="*/ 304 h 403"/>
                  <a:gd name="T36" fmla="*/ 16 w 284"/>
                  <a:gd name="T37" fmla="*/ 357 h 403"/>
                  <a:gd name="T38" fmla="*/ 7 w 284"/>
                  <a:gd name="T39" fmla="*/ 357 h 403"/>
                  <a:gd name="T40" fmla="*/ 0 w 284"/>
                  <a:gd name="T41" fmla="*/ 364 h 403"/>
                  <a:gd name="T42" fmla="*/ 0 w 284"/>
                  <a:gd name="T43" fmla="*/ 397 h 403"/>
                  <a:gd name="T44" fmla="*/ 7 w 284"/>
                  <a:gd name="T45" fmla="*/ 403 h 403"/>
                  <a:gd name="T46" fmla="*/ 277 w 284"/>
                  <a:gd name="T47" fmla="*/ 403 h 403"/>
                  <a:gd name="T48" fmla="*/ 284 w 284"/>
                  <a:gd name="T49" fmla="*/ 397 h 403"/>
                  <a:gd name="T50" fmla="*/ 284 w 284"/>
                  <a:gd name="T51" fmla="*/ 364 h 403"/>
                  <a:gd name="T52" fmla="*/ 277 w 284"/>
                  <a:gd name="T53" fmla="*/ 357 h 403"/>
                  <a:gd name="T54" fmla="*/ 268 w 284"/>
                  <a:gd name="T55" fmla="*/ 357 h 403"/>
                  <a:gd name="T56" fmla="*/ 268 w 284"/>
                  <a:gd name="T57" fmla="*/ 303 h 403"/>
                  <a:gd name="T58" fmla="*/ 244 w 284"/>
                  <a:gd name="T59" fmla="*/ 257 h 403"/>
                  <a:gd name="T60" fmla="*/ 175 w 284"/>
                  <a:gd name="T61" fmla="*/ 215 h 403"/>
                  <a:gd name="T62" fmla="*/ 175 w 284"/>
                  <a:gd name="T63" fmla="*/ 197 h 403"/>
                  <a:gd name="T64" fmla="*/ 243 w 284"/>
                  <a:gd name="T65" fmla="*/ 155 h 403"/>
                  <a:gd name="T66" fmla="*/ 156 w 284"/>
                  <a:gd name="T67" fmla="*/ 233 h 403"/>
                  <a:gd name="T68" fmla="*/ 231 w 284"/>
                  <a:gd name="T69" fmla="*/ 278 h 403"/>
                  <a:gd name="T70" fmla="*/ 241 w 284"/>
                  <a:gd name="T71" fmla="*/ 286 h 403"/>
                  <a:gd name="T72" fmla="*/ 243 w 284"/>
                  <a:gd name="T73" fmla="*/ 303 h 403"/>
                  <a:gd name="T74" fmla="*/ 243 w 284"/>
                  <a:gd name="T75" fmla="*/ 357 h 403"/>
                  <a:gd name="T76" fmla="*/ 41 w 284"/>
                  <a:gd name="T77" fmla="*/ 357 h 403"/>
                  <a:gd name="T78" fmla="*/ 41 w 284"/>
                  <a:gd name="T79" fmla="*/ 304 h 403"/>
                  <a:gd name="T80" fmla="*/ 55 w 284"/>
                  <a:gd name="T81" fmla="*/ 277 h 403"/>
                  <a:gd name="T82" fmla="*/ 128 w 284"/>
                  <a:gd name="T83" fmla="*/ 233 h 403"/>
                  <a:gd name="T84" fmla="*/ 134 w 284"/>
                  <a:gd name="T85" fmla="*/ 222 h 403"/>
                  <a:gd name="T86" fmla="*/ 134 w 284"/>
                  <a:gd name="T87" fmla="*/ 190 h 403"/>
                  <a:gd name="T88" fmla="*/ 128 w 284"/>
                  <a:gd name="T89" fmla="*/ 179 h 403"/>
                  <a:gd name="T90" fmla="*/ 53 w 284"/>
                  <a:gd name="T91" fmla="*/ 134 h 403"/>
                  <a:gd name="T92" fmla="*/ 43 w 284"/>
                  <a:gd name="T93" fmla="*/ 126 h 403"/>
                  <a:gd name="T94" fmla="*/ 41 w 284"/>
                  <a:gd name="T95" fmla="*/ 109 h 403"/>
                  <a:gd name="T96" fmla="*/ 41 w 284"/>
                  <a:gd name="T97" fmla="*/ 47 h 403"/>
                  <a:gd name="T98" fmla="*/ 243 w 284"/>
                  <a:gd name="T99" fmla="*/ 47 h 403"/>
                  <a:gd name="T100" fmla="*/ 243 w 284"/>
                  <a:gd name="T101" fmla="*/ 108 h 403"/>
                  <a:gd name="T102" fmla="*/ 229 w 284"/>
                  <a:gd name="T103" fmla="*/ 135 h 403"/>
                  <a:gd name="T104" fmla="*/ 156 w 284"/>
                  <a:gd name="T105" fmla="*/ 179 h 403"/>
                  <a:gd name="T106" fmla="*/ 150 w 284"/>
                  <a:gd name="T107" fmla="*/ 190 h 403"/>
                  <a:gd name="T108" fmla="*/ 150 w 284"/>
                  <a:gd name="T109" fmla="*/ 222 h 403"/>
                  <a:gd name="T110" fmla="*/ 156 w 284"/>
                  <a:gd name="T111" fmla="*/ 23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4" h="403">
                    <a:moveTo>
                      <a:pt x="243" y="155"/>
                    </a:moveTo>
                    <a:cubicBezTo>
                      <a:pt x="251" y="150"/>
                      <a:pt x="268" y="138"/>
                      <a:pt x="268" y="108"/>
                    </a:cubicBezTo>
                    <a:cubicBezTo>
                      <a:pt x="268" y="47"/>
                      <a:pt x="268" y="47"/>
                      <a:pt x="268" y="47"/>
                    </a:cubicBezTo>
                    <a:cubicBezTo>
                      <a:pt x="277" y="47"/>
                      <a:pt x="277" y="47"/>
                      <a:pt x="277" y="47"/>
                    </a:cubicBezTo>
                    <a:cubicBezTo>
                      <a:pt x="281" y="47"/>
                      <a:pt x="284" y="44"/>
                      <a:pt x="284" y="40"/>
                    </a:cubicBezTo>
                    <a:cubicBezTo>
                      <a:pt x="284" y="7"/>
                      <a:pt x="284" y="7"/>
                      <a:pt x="284" y="7"/>
                    </a:cubicBezTo>
                    <a:cubicBezTo>
                      <a:pt x="284" y="3"/>
                      <a:pt x="281" y="0"/>
                      <a:pt x="277" y="0"/>
                    </a:cubicBezTo>
                    <a:cubicBezTo>
                      <a:pt x="7" y="0"/>
                      <a:pt x="7" y="0"/>
                      <a:pt x="7" y="0"/>
                    </a:cubicBezTo>
                    <a:cubicBezTo>
                      <a:pt x="3" y="0"/>
                      <a:pt x="0" y="3"/>
                      <a:pt x="0" y="7"/>
                    </a:cubicBezTo>
                    <a:cubicBezTo>
                      <a:pt x="0" y="40"/>
                      <a:pt x="0" y="40"/>
                      <a:pt x="0" y="40"/>
                    </a:cubicBezTo>
                    <a:cubicBezTo>
                      <a:pt x="0" y="44"/>
                      <a:pt x="3" y="47"/>
                      <a:pt x="7" y="47"/>
                    </a:cubicBezTo>
                    <a:cubicBezTo>
                      <a:pt x="16" y="47"/>
                      <a:pt x="16" y="47"/>
                      <a:pt x="16" y="47"/>
                    </a:cubicBezTo>
                    <a:cubicBezTo>
                      <a:pt x="16" y="109"/>
                      <a:pt x="16" y="109"/>
                      <a:pt x="16" y="109"/>
                    </a:cubicBezTo>
                    <a:cubicBezTo>
                      <a:pt x="16" y="139"/>
                      <a:pt x="24" y="146"/>
                      <a:pt x="40" y="155"/>
                    </a:cubicBezTo>
                    <a:cubicBezTo>
                      <a:pt x="109" y="197"/>
                      <a:pt x="109" y="197"/>
                      <a:pt x="109" y="197"/>
                    </a:cubicBezTo>
                    <a:cubicBezTo>
                      <a:pt x="109" y="215"/>
                      <a:pt x="109" y="215"/>
                      <a:pt x="109" y="215"/>
                    </a:cubicBezTo>
                    <a:cubicBezTo>
                      <a:pt x="92" y="225"/>
                      <a:pt x="47" y="253"/>
                      <a:pt x="41" y="257"/>
                    </a:cubicBezTo>
                    <a:cubicBezTo>
                      <a:pt x="33" y="262"/>
                      <a:pt x="16" y="274"/>
                      <a:pt x="16" y="304"/>
                    </a:cubicBezTo>
                    <a:cubicBezTo>
                      <a:pt x="16" y="357"/>
                      <a:pt x="16" y="357"/>
                      <a:pt x="16" y="357"/>
                    </a:cubicBezTo>
                    <a:cubicBezTo>
                      <a:pt x="7" y="357"/>
                      <a:pt x="7" y="357"/>
                      <a:pt x="7" y="357"/>
                    </a:cubicBezTo>
                    <a:cubicBezTo>
                      <a:pt x="3" y="357"/>
                      <a:pt x="0" y="360"/>
                      <a:pt x="0" y="364"/>
                    </a:cubicBezTo>
                    <a:cubicBezTo>
                      <a:pt x="0" y="397"/>
                      <a:pt x="0" y="397"/>
                      <a:pt x="0" y="397"/>
                    </a:cubicBezTo>
                    <a:cubicBezTo>
                      <a:pt x="0" y="400"/>
                      <a:pt x="3" y="403"/>
                      <a:pt x="7" y="403"/>
                    </a:cubicBezTo>
                    <a:cubicBezTo>
                      <a:pt x="277" y="403"/>
                      <a:pt x="277" y="403"/>
                      <a:pt x="277" y="403"/>
                    </a:cubicBezTo>
                    <a:cubicBezTo>
                      <a:pt x="281" y="403"/>
                      <a:pt x="284" y="400"/>
                      <a:pt x="284" y="397"/>
                    </a:cubicBezTo>
                    <a:cubicBezTo>
                      <a:pt x="284" y="364"/>
                      <a:pt x="284" y="364"/>
                      <a:pt x="284" y="364"/>
                    </a:cubicBezTo>
                    <a:cubicBezTo>
                      <a:pt x="284" y="360"/>
                      <a:pt x="281" y="357"/>
                      <a:pt x="277" y="357"/>
                    </a:cubicBezTo>
                    <a:cubicBezTo>
                      <a:pt x="268" y="357"/>
                      <a:pt x="268" y="357"/>
                      <a:pt x="268" y="357"/>
                    </a:cubicBezTo>
                    <a:cubicBezTo>
                      <a:pt x="268" y="303"/>
                      <a:pt x="268" y="303"/>
                      <a:pt x="268" y="303"/>
                    </a:cubicBezTo>
                    <a:cubicBezTo>
                      <a:pt x="268" y="274"/>
                      <a:pt x="260" y="267"/>
                      <a:pt x="244" y="257"/>
                    </a:cubicBezTo>
                    <a:cubicBezTo>
                      <a:pt x="175" y="215"/>
                      <a:pt x="175" y="215"/>
                      <a:pt x="175" y="215"/>
                    </a:cubicBezTo>
                    <a:cubicBezTo>
                      <a:pt x="175" y="197"/>
                      <a:pt x="175" y="197"/>
                      <a:pt x="175" y="197"/>
                    </a:cubicBezTo>
                    <a:cubicBezTo>
                      <a:pt x="192" y="187"/>
                      <a:pt x="237" y="159"/>
                      <a:pt x="243" y="155"/>
                    </a:cubicBezTo>
                    <a:close/>
                    <a:moveTo>
                      <a:pt x="156" y="233"/>
                    </a:moveTo>
                    <a:cubicBezTo>
                      <a:pt x="231" y="278"/>
                      <a:pt x="231" y="278"/>
                      <a:pt x="231" y="278"/>
                    </a:cubicBezTo>
                    <a:cubicBezTo>
                      <a:pt x="236" y="282"/>
                      <a:pt x="239" y="284"/>
                      <a:pt x="241" y="286"/>
                    </a:cubicBezTo>
                    <a:cubicBezTo>
                      <a:pt x="243" y="289"/>
                      <a:pt x="243" y="294"/>
                      <a:pt x="243" y="303"/>
                    </a:cubicBezTo>
                    <a:cubicBezTo>
                      <a:pt x="243" y="357"/>
                      <a:pt x="243" y="357"/>
                      <a:pt x="243" y="357"/>
                    </a:cubicBezTo>
                    <a:cubicBezTo>
                      <a:pt x="41" y="357"/>
                      <a:pt x="41" y="357"/>
                      <a:pt x="41" y="357"/>
                    </a:cubicBezTo>
                    <a:cubicBezTo>
                      <a:pt x="41" y="304"/>
                      <a:pt x="41" y="304"/>
                      <a:pt x="41" y="304"/>
                    </a:cubicBezTo>
                    <a:cubicBezTo>
                      <a:pt x="41" y="287"/>
                      <a:pt x="49" y="282"/>
                      <a:pt x="55" y="277"/>
                    </a:cubicBezTo>
                    <a:cubicBezTo>
                      <a:pt x="60" y="274"/>
                      <a:pt x="101" y="249"/>
                      <a:pt x="128" y="233"/>
                    </a:cubicBezTo>
                    <a:cubicBezTo>
                      <a:pt x="132" y="231"/>
                      <a:pt x="134" y="226"/>
                      <a:pt x="134" y="222"/>
                    </a:cubicBezTo>
                    <a:cubicBezTo>
                      <a:pt x="134" y="190"/>
                      <a:pt x="134" y="190"/>
                      <a:pt x="134" y="190"/>
                    </a:cubicBezTo>
                    <a:cubicBezTo>
                      <a:pt x="134" y="186"/>
                      <a:pt x="132" y="182"/>
                      <a:pt x="128" y="179"/>
                    </a:cubicBezTo>
                    <a:cubicBezTo>
                      <a:pt x="53" y="134"/>
                      <a:pt x="53" y="134"/>
                      <a:pt x="53" y="134"/>
                    </a:cubicBezTo>
                    <a:cubicBezTo>
                      <a:pt x="48" y="130"/>
                      <a:pt x="45" y="128"/>
                      <a:pt x="43" y="126"/>
                    </a:cubicBezTo>
                    <a:cubicBezTo>
                      <a:pt x="41" y="123"/>
                      <a:pt x="41" y="118"/>
                      <a:pt x="41" y="109"/>
                    </a:cubicBezTo>
                    <a:cubicBezTo>
                      <a:pt x="41" y="47"/>
                      <a:pt x="41" y="47"/>
                      <a:pt x="41" y="47"/>
                    </a:cubicBezTo>
                    <a:cubicBezTo>
                      <a:pt x="243" y="47"/>
                      <a:pt x="243" y="47"/>
                      <a:pt x="243" y="47"/>
                    </a:cubicBezTo>
                    <a:cubicBezTo>
                      <a:pt x="243" y="108"/>
                      <a:pt x="243" y="108"/>
                      <a:pt x="243" y="108"/>
                    </a:cubicBezTo>
                    <a:cubicBezTo>
                      <a:pt x="243" y="125"/>
                      <a:pt x="235" y="131"/>
                      <a:pt x="229" y="135"/>
                    </a:cubicBezTo>
                    <a:cubicBezTo>
                      <a:pt x="224" y="138"/>
                      <a:pt x="183" y="163"/>
                      <a:pt x="156" y="179"/>
                    </a:cubicBezTo>
                    <a:cubicBezTo>
                      <a:pt x="152" y="182"/>
                      <a:pt x="150" y="186"/>
                      <a:pt x="150" y="190"/>
                    </a:cubicBezTo>
                    <a:cubicBezTo>
                      <a:pt x="150" y="222"/>
                      <a:pt x="150" y="222"/>
                      <a:pt x="150" y="222"/>
                    </a:cubicBezTo>
                    <a:cubicBezTo>
                      <a:pt x="150" y="226"/>
                      <a:pt x="152" y="231"/>
                      <a:pt x="156" y="233"/>
                    </a:cubicBezTo>
                    <a:close/>
                  </a:path>
                </a:pathLst>
              </a:custGeom>
              <a:solidFill>
                <a:srgbClr val="929292"/>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latin typeface="字魂59号-创粗黑" panose="00000500000000000000" pitchFamily="2" charset="-122"/>
                  <a:ea typeface="字魂59号-创粗黑" panose="00000500000000000000" pitchFamily="2" charset="-122"/>
                </a:endParaRPr>
              </a:p>
            </p:txBody>
          </p:sp>
          <p:sp>
            <p:nvSpPr>
              <p:cNvPr id="21" name="Freeform 20"/>
              <p:cNvSpPr/>
              <p:nvPr/>
            </p:nvSpPr>
            <p:spPr bwMode="auto">
              <a:xfrm>
                <a:off x="7521575" y="1826068"/>
                <a:ext cx="355600" cy="155131"/>
              </a:xfrm>
              <a:custGeom>
                <a:avLst/>
                <a:gdLst>
                  <a:gd name="T0" fmla="*/ 3 w 184"/>
                  <a:gd name="T1" fmla="*/ 52 h 93"/>
                  <a:gd name="T2" fmla="*/ 0 w 184"/>
                  <a:gd name="T3" fmla="*/ 57 h 93"/>
                  <a:gd name="T4" fmla="*/ 0 w 184"/>
                  <a:gd name="T5" fmla="*/ 89 h 93"/>
                  <a:gd name="T6" fmla="*/ 3 w 184"/>
                  <a:gd name="T7" fmla="*/ 92 h 93"/>
                  <a:gd name="T8" fmla="*/ 92 w 184"/>
                  <a:gd name="T9" fmla="*/ 93 h 93"/>
                  <a:gd name="T10" fmla="*/ 180 w 184"/>
                  <a:gd name="T11" fmla="*/ 92 h 93"/>
                  <a:gd name="T12" fmla="*/ 183 w 184"/>
                  <a:gd name="T13" fmla="*/ 89 h 93"/>
                  <a:gd name="T14" fmla="*/ 183 w 184"/>
                  <a:gd name="T15" fmla="*/ 57 h 93"/>
                  <a:gd name="T16" fmla="*/ 181 w 184"/>
                  <a:gd name="T17" fmla="*/ 52 h 93"/>
                  <a:gd name="T18" fmla="*/ 92 w 184"/>
                  <a:gd name="T19" fmla="*/ 0 h 93"/>
                  <a:gd name="T20" fmla="*/ 3 w 184"/>
                  <a:gd name="T21" fmla="*/ 5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93">
                    <a:moveTo>
                      <a:pt x="3" y="52"/>
                    </a:moveTo>
                    <a:cubicBezTo>
                      <a:pt x="1" y="53"/>
                      <a:pt x="0" y="54"/>
                      <a:pt x="0" y="57"/>
                    </a:cubicBezTo>
                    <a:cubicBezTo>
                      <a:pt x="0" y="60"/>
                      <a:pt x="0" y="89"/>
                      <a:pt x="0" y="89"/>
                    </a:cubicBezTo>
                    <a:cubicBezTo>
                      <a:pt x="0" y="89"/>
                      <a:pt x="0" y="92"/>
                      <a:pt x="3" y="92"/>
                    </a:cubicBezTo>
                    <a:cubicBezTo>
                      <a:pt x="5" y="92"/>
                      <a:pt x="48" y="93"/>
                      <a:pt x="92" y="93"/>
                    </a:cubicBezTo>
                    <a:cubicBezTo>
                      <a:pt x="136" y="93"/>
                      <a:pt x="179" y="92"/>
                      <a:pt x="180" y="92"/>
                    </a:cubicBezTo>
                    <a:cubicBezTo>
                      <a:pt x="184" y="92"/>
                      <a:pt x="183" y="89"/>
                      <a:pt x="183" y="89"/>
                    </a:cubicBezTo>
                    <a:cubicBezTo>
                      <a:pt x="183" y="89"/>
                      <a:pt x="183" y="60"/>
                      <a:pt x="183" y="57"/>
                    </a:cubicBezTo>
                    <a:cubicBezTo>
                      <a:pt x="183" y="54"/>
                      <a:pt x="183" y="53"/>
                      <a:pt x="181" y="52"/>
                    </a:cubicBezTo>
                    <a:cubicBezTo>
                      <a:pt x="169" y="43"/>
                      <a:pt x="115" y="0"/>
                      <a:pt x="92" y="0"/>
                    </a:cubicBezTo>
                    <a:cubicBezTo>
                      <a:pt x="68" y="0"/>
                      <a:pt x="15" y="43"/>
                      <a:pt x="3" y="52"/>
                    </a:cubicBezTo>
                    <a:close/>
                  </a:path>
                </a:pathLst>
              </a:custGeom>
              <a:solidFill>
                <a:srgbClr val="303030"/>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latin typeface="字魂59号-创粗黑" panose="00000500000000000000" pitchFamily="2" charset="-122"/>
                  <a:ea typeface="字魂59号-创粗黑" panose="00000500000000000000" pitchFamily="2" charset="-122"/>
                </a:endParaRPr>
              </a:p>
            </p:txBody>
          </p:sp>
        </p:grpSp>
        <p:sp>
          <p:nvSpPr>
            <p:cNvPr id="31" name="Freeform 30"/>
            <p:cNvSpPr/>
            <p:nvPr/>
          </p:nvSpPr>
          <p:spPr bwMode="auto">
            <a:xfrm>
              <a:off x="4250532" y="2351020"/>
              <a:ext cx="997744" cy="260828"/>
            </a:xfrm>
            <a:custGeom>
              <a:avLst/>
              <a:gdLst>
                <a:gd name="T0" fmla="*/ 155 w 160"/>
                <a:gd name="T1" fmla="*/ 5 h 49"/>
                <a:gd name="T2" fmla="*/ 153 w 160"/>
                <a:gd name="T3" fmla="*/ 2 h 49"/>
                <a:gd name="T4" fmla="*/ 76 w 160"/>
                <a:gd name="T5" fmla="*/ 23 h 49"/>
                <a:gd name="T6" fmla="*/ 4 w 160"/>
                <a:gd name="T7" fmla="*/ 5 h 49"/>
                <a:gd name="T8" fmla="*/ 5 w 160"/>
                <a:gd name="T9" fmla="*/ 11 h 49"/>
                <a:gd name="T10" fmla="*/ 66 w 160"/>
                <a:gd name="T11" fmla="*/ 46 h 49"/>
                <a:gd name="T12" fmla="*/ 84 w 160"/>
                <a:gd name="T13" fmla="*/ 46 h 49"/>
                <a:gd name="T14" fmla="*/ 155 w 160"/>
                <a:gd name="T15" fmla="*/ 5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0" h="49">
                  <a:moveTo>
                    <a:pt x="155" y="5"/>
                  </a:moveTo>
                  <a:cubicBezTo>
                    <a:pt x="155" y="5"/>
                    <a:pt x="160" y="1"/>
                    <a:pt x="153" y="2"/>
                  </a:cubicBezTo>
                  <a:cubicBezTo>
                    <a:pt x="137" y="5"/>
                    <a:pt x="110" y="21"/>
                    <a:pt x="76" y="23"/>
                  </a:cubicBezTo>
                  <a:cubicBezTo>
                    <a:pt x="41" y="26"/>
                    <a:pt x="25" y="0"/>
                    <a:pt x="4" y="5"/>
                  </a:cubicBezTo>
                  <a:cubicBezTo>
                    <a:pt x="0" y="6"/>
                    <a:pt x="0" y="8"/>
                    <a:pt x="5" y="11"/>
                  </a:cubicBezTo>
                  <a:cubicBezTo>
                    <a:pt x="10" y="15"/>
                    <a:pt x="59" y="42"/>
                    <a:pt x="66" y="46"/>
                  </a:cubicBezTo>
                  <a:cubicBezTo>
                    <a:pt x="73" y="49"/>
                    <a:pt x="77" y="49"/>
                    <a:pt x="84" y="46"/>
                  </a:cubicBezTo>
                  <a:cubicBezTo>
                    <a:pt x="94" y="41"/>
                    <a:pt x="155" y="5"/>
                    <a:pt x="155" y="5"/>
                  </a:cubicBezTo>
                  <a:close/>
                </a:path>
              </a:pathLst>
            </a:custGeom>
            <a:solidFill>
              <a:srgbClr val="303030"/>
            </a:solidFill>
            <a:ln>
              <a:noFill/>
            </a:ln>
          </p:spPr>
          <p:txBody>
            <a:bodyPr lIns="68589" tIns="34295" rIns="68589" bIns="34295"/>
            <a:lstStyle/>
            <a:p>
              <a:pPr fontAlgn="auto">
                <a:spcBef>
                  <a:spcPts val="0"/>
                </a:spcBef>
                <a:spcAft>
                  <a:spcPts val="0"/>
                </a:spcAft>
                <a:defRPr/>
              </a:pPr>
              <a:endParaRPr lang="en-US" dirty="0">
                <a:latin typeface="字魂59号-创粗黑" panose="00000500000000000000" pitchFamily="2" charset="-122"/>
                <a:ea typeface="字魂59号-创粗黑" panose="00000500000000000000" pitchFamily="2" charset="-122"/>
              </a:endParaRPr>
            </a:p>
          </p:txBody>
        </p:sp>
      </p:grpSp>
      <p:grpSp>
        <p:nvGrpSpPr>
          <p:cNvPr id="7" name="组合 42"/>
          <p:cNvGrpSpPr/>
          <p:nvPr/>
        </p:nvGrpSpPr>
        <p:grpSpPr>
          <a:xfrm>
            <a:off x="6336196" y="1475426"/>
            <a:ext cx="1327595" cy="2175944"/>
            <a:chOff x="6556773" y="1738849"/>
            <a:chExt cx="1765696" cy="2175944"/>
          </a:xfrm>
        </p:grpSpPr>
        <p:sp>
          <p:nvSpPr>
            <p:cNvPr id="18" name="Freeform 17"/>
            <p:cNvSpPr>
              <a:spLocks noEditPoints="1"/>
            </p:cNvSpPr>
            <p:nvPr/>
          </p:nvSpPr>
          <p:spPr bwMode="auto">
            <a:xfrm>
              <a:off x="6556773" y="1738849"/>
              <a:ext cx="1765696" cy="2175944"/>
            </a:xfrm>
            <a:custGeom>
              <a:avLst/>
              <a:gdLst>
                <a:gd name="T0" fmla="*/ 243 w 283"/>
                <a:gd name="T1" fmla="*/ 155 h 403"/>
                <a:gd name="T2" fmla="*/ 268 w 283"/>
                <a:gd name="T3" fmla="*/ 108 h 403"/>
                <a:gd name="T4" fmla="*/ 268 w 283"/>
                <a:gd name="T5" fmla="*/ 47 h 403"/>
                <a:gd name="T6" fmla="*/ 276 w 283"/>
                <a:gd name="T7" fmla="*/ 47 h 403"/>
                <a:gd name="T8" fmla="*/ 283 w 283"/>
                <a:gd name="T9" fmla="*/ 40 h 403"/>
                <a:gd name="T10" fmla="*/ 283 w 283"/>
                <a:gd name="T11" fmla="*/ 7 h 403"/>
                <a:gd name="T12" fmla="*/ 276 w 283"/>
                <a:gd name="T13" fmla="*/ 0 h 403"/>
                <a:gd name="T14" fmla="*/ 7 w 283"/>
                <a:gd name="T15" fmla="*/ 0 h 403"/>
                <a:gd name="T16" fmla="*/ 0 w 283"/>
                <a:gd name="T17" fmla="*/ 7 h 403"/>
                <a:gd name="T18" fmla="*/ 0 w 283"/>
                <a:gd name="T19" fmla="*/ 40 h 403"/>
                <a:gd name="T20" fmla="*/ 7 w 283"/>
                <a:gd name="T21" fmla="*/ 47 h 403"/>
                <a:gd name="T22" fmla="*/ 15 w 283"/>
                <a:gd name="T23" fmla="*/ 47 h 403"/>
                <a:gd name="T24" fmla="*/ 15 w 283"/>
                <a:gd name="T25" fmla="*/ 109 h 403"/>
                <a:gd name="T26" fmla="*/ 40 w 283"/>
                <a:gd name="T27" fmla="*/ 155 h 403"/>
                <a:gd name="T28" fmla="*/ 109 w 283"/>
                <a:gd name="T29" fmla="*/ 197 h 403"/>
                <a:gd name="T30" fmla="*/ 109 w 283"/>
                <a:gd name="T31" fmla="*/ 215 h 403"/>
                <a:gd name="T32" fmla="*/ 40 w 283"/>
                <a:gd name="T33" fmla="*/ 257 h 403"/>
                <a:gd name="T34" fmla="*/ 15 w 283"/>
                <a:gd name="T35" fmla="*/ 304 h 403"/>
                <a:gd name="T36" fmla="*/ 15 w 283"/>
                <a:gd name="T37" fmla="*/ 357 h 403"/>
                <a:gd name="T38" fmla="*/ 7 w 283"/>
                <a:gd name="T39" fmla="*/ 357 h 403"/>
                <a:gd name="T40" fmla="*/ 0 w 283"/>
                <a:gd name="T41" fmla="*/ 364 h 403"/>
                <a:gd name="T42" fmla="*/ 0 w 283"/>
                <a:gd name="T43" fmla="*/ 397 h 403"/>
                <a:gd name="T44" fmla="*/ 7 w 283"/>
                <a:gd name="T45" fmla="*/ 403 h 403"/>
                <a:gd name="T46" fmla="*/ 276 w 283"/>
                <a:gd name="T47" fmla="*/ 403 h 403"/>
                <a:gd name="T48" fmla="*/ 283 w 283"/>
                <a:gd name="T49" fmla="*/ 397 h 403"/>
                <a:gd name="T50" fmla="*/ 283 w 283"/>
                <a:gd name="T51" fmla="*/ 364 h 403"/>
                <a:gd name="T52" fmla="*/ 276 w 283"/>
                <a:gd name="T53" fmla="*/ 357 h 403"/>
                <a:gd name="T54" fmla="*/ 268 w 283"/>
                <a:gd name="T55" fmla="*/ 357 h 403"/>
                <a:gd name="T56" fmla="*/ 268 w 283"/>
                <a:gd name="T57" fmla="*/ 303 h 403"/>
                <a:gd name="T58" fmla="*/ 243 w 283"/>
                <a:gd name="T59" fmla="*/ 257 h 403"/>
                <a:gd name="T60" fmla="*/ 174 w 283"/>
                <a:gd name="T61" fmla="*/ 215 h 403"/>
                <a:gd name="T62" fmla="*/ 174 w 283"/>
                <a:gd name="T63" fmla="*/ 197 h 403"/>
                <a:gd name="T64" fmla="*/ 243 w 283"/>
                <a:gd name="T65" fmla="*/ 155 h 403"/>
                <a:gd name="T66" fmla="*/ 155 w 283"/>
                <a:gd name="T67" fmla="*/ 233 h 403"/>
                <a:gd name="T68" fmla="*/ 230 w 283"/>
                <a:gd name="T69" fmla="*/ 278 h 403"/>
                <a:gd name="T70" fmla="*/ 240 w 283"/>
                <a:gd name="T71" fmla="*/ 286 h 403"/>
                <a:gd name="T72" fmla="*/ 243 w 283"/>
                <a:gd name="T73" fmla="*/ 303 h 403"/>
                <a:gd name="T74" fmla="*/ 243 w 283"/>
                <a:gd name="T75" fmla="*/ 357 h 403"/>
                <a:gd name="T76" fmla="*/ 40 w 283"/>
                <a:gd name="T77" fmla="*/ 357 h 403"/>
                <a:gd name="T78" fmla="*/ 40 w 283"/>
                <a:gd name="T79" fmla="*/ 304 h 403"/>
                <a:gd name="T80" fmla="*/ 54 w 283"/>
                <a:gd name="T81" fmla="*/ 277 h 403"/>
                <a:gd name="T82" fmla="*/ 128 w 283"/>
                <a:gd name="T83" fmla="*/ 233 h 403"/>
                <a:gd name="T84" fmla="*/ 134 w 283"/>
                <a:gd name="T85" fmla="*/ 222 h 403"/>
                <a:gd name="T86" fmla="*/ 134 w 283"/>
                <a:gd name="T87" fmla="*/ 190 h 403"/>
                <a:gd name="T88" fmla="*/ 128 w 283"/>
                <a:gd name="T89" fmla="*/ 179 h 403"/>
                <a:gd name="T90" fmla="*/ 53 w 283"/>
                <a:gd name="T91" fmla="*/ 134 h 403"/>
                <a:gd name="T92" fmla="*/ 43 w 283"/>
                <a:gd name="T93" fmla="*/ 126 h 403"/>
                <a:gd name="T94" fmla="*/ 40 w 283"/>
                <a:gd name="T95" fmla="*/ 109 h 403"/>
                <a:gd name="T96" fmla="*/ 40 w 283"/>
                <a:gd name="T97" fmla="*/ 47 h 403"/>
                <a:gd name="T98" fmla="*/ 243 w 283"/>
                <a:gd name="T99" fmla="*/ 47 h 403"/>
                <a:gd name="T100" fmla="*/ 243 w 283"/>
                <a:gd name="T101" fmla="*/ 108 h 403"/>
                <a:gd name="T102" fmla="*/ 229 w 283"/>
                <a:gd name="T103" fmla="*/ 135 h 403"/>
                <a:gd name="T104" fmla="*/ 155 w 283"/>
                <a:gd name="T105" fmla="*/ 179 h 403"/>
                <a:gd name="T106" fmla="*/ 149 w 283"/>
                <a:gd name="T107" fmla="*/ 190 h 403"/>
                <a:gd name="T108" fmla="*/ 149 w 283"/>
                <a:gd name="T109" fmla="*/ 222 h 403"/>
                <a:gd name="T110" fmla="*/ 155 w 283"/>
                <a:gd name="T111" fmla="*/ 23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3" h="403">
                  <a:moveTo>
                    <a:pt x="243" y="155"/>
                  </a:moveTo>
                  <a:cubicBezTo>
                    <a:pt x="250" y="150"/>
                    <a:pt x="268" y="138"/>
                    <a:pt x="268" y="108"/>
                  </a:cubicBezTo>
                  <a:cubicBezTo>
                    <a:pt x="268" y="47"/>
                    <a:pt x="268" y="47"/>
                    <a:pt x="268" y="47"/>
                  </a:cubicBezTo>
                  <a:cubicBezTo>
                    <a:pt x="276" y="47"/>
                    <a:pt x="276" y="47"/>
                    <a:pt x="276" y="47"/>
                  </a:cubicBezTo>
                  <a:cubicBezTo>
                    <a:pt x="280" y="47"/>
                    <a:pt x="283" y="44"/>
                    <a:pt x="283" y="40"/>
                  </a:cubicBezTo>
                  <a:cubicBezTo>
                    <a:pt x="283" y="7"/>
                    <a:pt x="283" y="7"/>
                    <a:pt x="283" y="7"/>
                  </a:cubicBezTo>
                  <a:cubicBezTo>
                    <a:pt x="283" y="3"/>
                    <a:pt x="280" y="0"/>
                    <a:pt x="276" y="0"/>
                  </a:cubicBezTo>
                  <a:cubicBezTo>
                    <a:pt x="7" y="0"/>
                    <a:pt x="7" y="0"/>
                    <a:pt x="7" y="0"/>
                  </a:cubicBezTo>
                  <a:cubicBezTo>
                    <a:pt x="3" y="0"/>
                    <a:pt x="0" y="3"/>
                    <a:pt x="0" y="7"/>
                  </a:cubicBezTo>
                  <a:cubicBezTo>
                    <a:pt x="0" y="40"/>
                    <a:pt x="0" y="40"/>
                    <a:pt x="0" y="40"/>
                  </a:cubicBezTo>
                  <a:cubicBezTo>
                    <a:pt x="0" y="44"/>
                    <a:pt x="3" y="47"/>
                    <a:pt x="7" y="47"/>
                  </a:cubicBezTo>
                  <a:cubicBezTo>
                    <a:pt x="15" y="47"/>
                    <a:pt x="15" y="47"/>
                    <a:pt x="15" y="47"/>
                  </a:cubicBezTo>
                  <a:cubicBezTo>
                    <a:pt x="15" y="109"/>
                    <a:pt x="15" y="109"/>
                    <a:pt x="15" y="109"/>
                  </a:cubicBezTo>
                  <a:cubicBezTo>
                    <a:pt x="15" y="139"/>
                    <a:pt x="24" y="146"/>
                    <a:pt x="40" y="155"/>
                  </a:cubicBezTo>
                  <a:cubicBezTo>
                    <a:pt x="109" y="197"/>
                    <a:pt x="109" y="197"/>
                    <a:pt x="109" y="197"/>
                  </a:cubicBezTo>
                  <a:cubicBezTo>
                    <a:pt x="109" y="215"/>
                    <a:pt x="109" y="215"/>
                    <a:pt x="109" y="215"/>
                  </a:cubicBezTo>
                  <a:cubicBezTo>
                    <a:pt x="91" y="225"/>
                    <a:pt x="46" y="253"/>
                    <a:pt x="40" y="257"/>
                  </a:cubicBezTo>
                  <a:cubicBezTo>
                    <a:pt x="33" y="262"/>
                    <a:pt x="15" y="274"/>
                    <a:pt x="15" y="304"/>
                  </a:cubicBezTo>
                  <a:cubicBezTo>
                    <a:pt x="15" y="357"/>
                    <a:pt x="15" y="357"/>
                    <a:pt x="15" y="357"/>
                  </a:cubicBezTo>
                  <a:cubicBezTo>
                    <a:pt x="7" y="357"/>
                    <a:pt x="7" y="357"/>
                    <a:pt x="7" y="357"/>
                  </a:cubicBezTo>
                  <a:cubicBezTo>
                    <a:pt x="3" y="357"/>
                    <a:pt x="0" y="360"/>
                    <a:pt x="0" y="364"/>
                  </a:cubicBezTo>
                  <a:cubicBezTo>
                    <a:pt x="0" y="397"/>
                    <a:pt x="0" y="397"/>
                    <a:pt x="0" y="397"/>
                  </a:cubicBezTo>
                  <a:cubicBezTo>
                    <a:pt x="0" y="400"/>
                    <a:pt x="3" y="403"/>
                    <a:pt x="7" y="403"/>
                  </a:cubicBezTo>
                  <a:cubicBezTo>
                    <a:pt x="276" y="403"/>
                    <a:pt x="276" y="403"/>
                    <a:pt x="276" y="403"/>
                  </a:cubicBezTo>
                  <a:cubicBezTo>
                    <a:pt x="280" y="403"/>
                    <a:pt x="283" y="400"/>
                    <a:pt x="283" y="397"/>
                  </a:cubicBezTo>
                  <a:cubicBezTo>
                    <a:pt x="283" y="364"/>
                    <a:pt x="283" y="364"/>
                    <a:pt x="283" y="364"/>
                  </a:cubicBezTo>
                  <a:cubicBezTo>
                    <a:pt x="283" y="360"/>
                    <a:pt x="280" y="357"/>
                    <a:pt x="276" y="357"/>
                  </a:cubicBezTo>
                  <a:cubicBezTo>
                    <a:pt x="268" y="357"/>
                    <a:pt x="268" y="357"/>
                    <a:pt x="268" y="357"/>
                  </a:cubicBezTo>
                  <a:cubicBezTo>
                    <a:pt x="268" y="303"/>
                    <a:pt x="268" y="303"/>
                    <a:pt x="268" y="303"/>
                  </a:cubicBezTo>
                  <a:cubicBezTo>
                    <a:pt x="268" y="274"/>
                    <a:pt x="259" y="267"/>
                    <a:pt x="243" y="257"/>
                  </a:cubicBezTo>
                  <a:cubicBezTo>
                    <a:pt x="174" y="215"/>
                    <a:pt x="174" y="215"/>
                    <a:pt x="174" y="215"/>
                  </a:cubicBezTo>
                  <a:cubicBezTo>
                    <a:pt x="174" y="197"/>
                    <a:pt x="174" y="197"/>
                    <a:pt x="174" y="197"/>
                  </a:cubicBezTo>
                  <a:cubicBezTo>
                    <a:pt x="192" y="187"/>
                    <a:pt x="237" y="159"/>
                    <a:pt x="243" y="155"/>
                  </a:cubicBezTo>
                  <a:close/>
                  <a:moveTo>
                    <a:pt x="155" y="233"/>
                  </a:moveTo>
                  <a:cubicBezTo>
                    <a:pt x="230" y="278"/>
                    <a:pt x="230" y="278"/>
                    <a:pt x="230" y="278"/>
                  </a:cubicBezTo>
                  <a:cubicBezTo>
                    <a:pt x="236" y="282"/>
                    <a:pt x="239" y="284"/>
                    <a:pt x="240" y="286"/>
                  </a:cubicBezTo>
                  <a:cubicBezTo>
                    <a:pt x="242" y="289"/>
                    <a:pt x="243" y="294"/>
                    <a:pt x="243" y="303"/>
                  </a:cubicBezTo>
                  <a:cubicBezTo>
                    <a:pt x="243" y="357"/>
                    <a:pt x="243" y="357"/>
                    <a:pt x="243" y="357"/>
                  </a:cubicBezTo>
                  <a:cubicBezTo>
                    <a:pt x="40" y="357"/>
                    <a:pt x="40" y="357"/>
                    <a:pt x="40" y="357"/>
                  </a:cubicBezTo>
                  <a:cubicBezTo>
                    <a:pt x="40" y="304"/>
                    <a:pt x="40" y="304"/>
                    <a:pt x="40" y="304"/>
                  </a:cubicBezTo>
                  <a:cubicBezTo>
                    <a:pt x="40" y="287"/>
                    <a:pt x="48" y="282"/>
                    <a:pt x="54" y="277"/>
                  </a:cubicBezTo>
                  <a:cubicBezTo>
                    <a:pt x="59" y="274"/>
                    <a:pt x="101" y="249"/>
                    <a:pt x="128" y="233"/>
                  </a:cubicBezTo>
                  <a:cubicBezTo>
                    <a:pt x="131" y="231"/>
                    <a:pt x="134" y="226"/>
                    <a:pt x="134" y="222"/>
                  </a:cubicBezTo>
                  <a:cubicBezTo>
                    <a:pt x="134" y="190"/>
                    <a:pt x="134" y="190"/>
                    <a:pt x="134" y="190"/>
                  </a:cubicBezTo>
                  <a:cubicBezTo>
                    <a:pt x="134" y="186"/>
                    <a:pt x="131" y="182"/>
                    <a:pt x="128" y="179"/>
                  </a:cubicBezTo>
                  <a:cubicBezTo>
                    <a:pt x="53" y="134"/>
                    <a:pt x="53" y="134"/>
                    <a:pt x="53" y="134"/>
                  </a:cubicBezTo>
                  <a:cubicBezTo>
                    <a:pt x="47" y="130"/>
                    <a:pt x="44" y="128"/>
                    <a:pt x="43" y="126"/>
                  </a:cubicBezTo>
                  <a:cubicBezTo>
                    <a:pt x="41" y="123"/>
                    <a:pt x="40" y="118"/>
                    <a:pt x="40" y="109"/>
                  </a:cubicBezTo>
                  <a:cubicBezTo>
                    <a:pt x="40" y="47"/>
                    <a:pt x="40" y="47"/>
                    <a:pt x="40" y="47"/>
                  </a:cubicBezTo>
                  <a:cubicBezTo>
                    <a:pt x="243" y="47"/>
                    <a:pt x="243" y="47"/>
                    <a:pt x="243" y="47"/>
                  </a:cubicBezTo>
                  <a:cubicBezTo>
                    <a:pt x="243" y="108"/>
                    <a:pt x="243" y="108"/>
                    <a:pt x="243" y="108"/>
                  </a:cubicBezTo>
                  <a:cubicBezTo>
                    <a:pt x="243" y="125"/>
                    <a:pt x="235" y="131"/>
                    <a:pt x="229" y="135"/>
                  </a:cubicBezTo>
                  <a:cubicBezTo>
                    <a:pt x="224" y="138"/>
                    <a:pt x="182" y="163"/>
                    <a:pt x="155" y="179"/>
                  </a:cubicBezTo>
                  <a:cubicBezTo>
                    <a:pt x="152" y="182"/>
                    <a:pt x="149" y="186"/>
                    <a:pt x="149" y="190"/>
                  </a:cubicBezTo>
                  <a:cubicBezTo>
                    <a:pt x="149" y="222"/>
                    <a:pt x="149" y="222"/>
                    <a:pt x="149" y="222"/>
                  </a:cubicBezTo>
                  <a:cubicBezTo>
                    <a:pt x="149" y="226"/>
                    <a:pt x="152" y="231"/>
                    <a:pt x="155" y="233"/>
                  </a:cubicBezTo>
                  <a:close/>
                </a:path>
              </a:pathLst>
            </a:custGeom>
            <a:solidFill>
              <a:srgbClr val="929292"/>
            </a:solidFill>
            <a:ln>
              <a:noFill/>
            </a:ln>
          </p:spPr>
          <p:txBody>
            <a:bodyPr lIns="68589" tIns="34295" rIns="68589" bIns="34295"/>
            <a:lstStyle/>
            <a:p>
              <a:pPr fontAlgn="auto">
                <a:spcBef>
                  <a:spcPts val="0"/>
                </a:spcBef>
                <a:spcAft>
                  <a:spcPts val="0"/>
                </a:spcAft>
                <a:defRPr/>
              </a:pPr>
              <a:endParaRPr lang="en-US" dirty="0">
                <a:latin typeface="字魂59号-创粗黑" panose="00000500000000000000" pitchFamily="2" charset="-122"/>
                <a:ea typeface="字魂59号-创粗黑" panose="00000500000000000000" pitchFamily="2" charset="-122"/>
              </a:endParaRPr>
            </a:p>
          </p:txBody>
        </p:sp>
        <p:sp>
          <p:nvSpPr>
            <p:cNvPr id="32" name="Freeform 31"/>
            <p:cNvSpPr/>
            <p:nvPr/>
          </p:nvSpPr>
          <p:spPr bwMode="auto">
            <a:xfrm>
              <a:off x="6866335" y="3106110"/>
              <a:ext cx="1146572" cy="504981"/>
            </a:xfrm>
            <a:custGeom>
              <a:avLst/>
              <a:gdLst>
                <a:gd name="T0" fmla="*/ 3 w 184"/>
                <a:gd name="T1" fmla="*/ 52 h 93"/>
                <a:gd name="T2" fmla="*/ 0 w 184"/>
                <a:gd name="T3" fmla="*/ 57 h 93"/>
                <a:gd name="T4" fmla="*/ 0 w 184"/>
                <a:gd name="T5" fmla="*/ 89 h 93"/>
                <a:gd name="T6" fmla="*/ 3 w 184"/>
                <a:gd name="T7" fmla="*/ 92 h 93"/>
                <a:gd name="T8" fmla="*/ 92 w 184"/>
                <a:gd name="T9" fmla="*/ 93 h 93"/>
                <a:gd name="T10" fmla="*/ 180 w 184"/>
                <a:gd name="T11" fmla="*/ 92 h 93"/>
                <a:gd name="T12" fmla="*/ 183 w 184"/>
                <a:gd name="T13" fmla="*/ 89 h 93"/>
                <a:gd name="T14" fmla="*/ 183 w 184"/>
                <a:gd name="T15" fmla="*/ 57 h 93"/>
                <a:gd name="T16" fmla="*/ 181 w 184"/>
                <a:gd name="T17" fmla="*/ 52 h 93"/>
                <a:gd name="T18" fmla="*/ 92 w 184"/>
                <a:gd name="T19" fmla="*/ 0 h 93"/>
                <a:gd name="T20" fmla="*/ 3 w 184"/>
                <a:gd name="T21" fmla="*/ 5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93">
                  <a:moveTo>
                    <a:pt x="3" y="52"/>
                  </a:moveTo>
                  <a:cubicBezTo>
                    <a:pt x="1" y="53"/>
                    <a:pt x="0" y="54"/>
                    <a:pt x="0" y="57"/>
                  </a:cubicBezTo>
                  <a:cubicBezTo>
                    <a:pt x="0" y="60"/>
                    <a:pt x="0" y="89"/>
                    <a:pt x="0" y="89"/>
                  </a:cubicBezTo>
                  <a:cubicBezTo>
                    <a:pt x="0" y="89"/>
                    <a:pt x="0" y="92"/>
                    <a:pt x="3" y="92"/>
                  </a:cubicBezTo>
                  <a:cubicBezTo>
                    <a:pt x="5" y="92"/>
                    <a:pt x="48" y="93"/>
                    <a:pt x="92" y="93"/>
                  </a:cubicBezTo>
                  <a:cubicBezTo>
                    <a:pt x="136" y="93"/>
                    <a:pt x="179" y="92"/>
                    <a:pt x="180" y="92"/>
                  </a:cubicBezTo>
                  <a:cubicBezTo>
                    <a:pt x="184" y="92"/>
                    <a:pt x="183" y="89"/>
                    <a:pt x="183" y="89"/>
                  </a:cubicBezTo>
                  <a:cubicBezTo>
                    <a:pt x="183" y="89"/>
                    <a:pt x="183" y="60"/>
                    <a:pt x="183" y="57"/>
                  </a:cubicBezTo>
                  <a:cubicBezTo>
                    <a:pt x="183" y="54"/>
                    <a:pt x="183" y="53"/>
                    <a:pt x="181" y="52"/>
                  </a:cubicBezTo>
                  <a:cubicBezTo>
                    <a:pt x="169" y="43"/>
                    <a:pt x="115" y="0"/>
                    <a:pt x="92" y="0"/>
                  </a:cubicBezTo>
                  <a:cubicBezTo>
                    <a:pt x="68" y="0"/>
                    <a:pt x="15" y="43"/>
                    <a:pt x="3" y="52"/>
                  </a:cubicBezTo>
                  <a:close/>
                </a:path>
              </a:pathLst>
            </a:custGeom>
            <a:solidFill>
              <a:srgbClr val="303030"/>
            </a:solidFill>
            <a:ln>
              <a:noFill/>
            </a:ln>
          </p:spPr>
          <p:txBody>
            <a:bodyPr lIns="68589" tIns="34295" rIns="68589" bIns="34295"/>
            <a:lstStyle/>
            <a:p>
              <a:pPr fontAlgn="auto">
                <a:spcBef>
                  <a:spcPts val="0"/>
                </a:spcBef>
                <a:spcAft>
                  <a:spcPts val="0"/>
                </a:spcAft>
                <a:defRPr/>
              </a:pPr>
              <a:endParaRPr lang="en-US" dirty="0">
                <a:latin typeface="字魂59号-创粗黑" panose="00000500000000000000" pitchFamily="2" charset="-122"/>
                <a:ea typeface="字魂59号-创粗黑" panose="00000500000000000000" pitchFamily="2" charset="-122"/>
              </a:endParaRPr>
            </a:p>
          </p:txBody>
        </p:sp>
      </p:grpSp>
      <p:grpSp>
        <p:nvGrpSpPr>
          <p:cNvPr id="19" name="Group 32"/>
          <p:cNvGrpSpPr/>
          <p:nvPr/>
        </p:nvGrpSpPr>
        <p:grpSpPr bwMode="auto">
          <a:xfrm>
            <a:off x="975690" y="1762520"/>
            <a:ext cx="1530140" cy="2778311"/>
            <a:chOff x="1876733" y="2914633"/>
            <a:chExt cx="2040544" cy="3703293"/>
          </a:xfrm>
        </p:grpSpPr>
        <p:sp>
          <p:nvSpPr>
            <p:cNvPr id="34" name="TextBox 33"/>
            <p:cNvSpPr txBox="1"/>
            <p:nvPr/>
          </p:nvSpPr>
          <p:spPr>
            <a:xfrm>
              <a:off x="1876733" y="5597443"/>
              <a:ext cx="2040544" cy="1020483"/>
            </a:xfrm>
            <a:prstGeom prst="rect">
              <a:avLst/>
            </a:prstGeom>
            <a:noFill/>
          </p:spPr>
          <p:txBody>
            <a:bodyPr wrap="square">
              <a:spAutoFit/>
            </a:bodyPr>
            <a:lstStyle/>
            <a:p>
              <a:pPr defTabSz="912495">
                <a:lnSpc>
                  <a:spcPct val="150000"/>
                </a:lnSpc>
                <a:spcBef>
                  <a:spcPct val="20000"/>
                </a:spcBef>
                <a:defRPr/>
              </a:pPr>
              <a:r>
                <a:rPr lang="zh-CN" alt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a:t>
              </a:r>
              <a:endParaRPr lang="en-US" altLang="zh-CN" sz="10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35" name="TextBox 34"/>
            <p:cNvSpPr txBox="1"/>
            <p:nvPr/>
          </p:nvSpPr>
          <p:spPr>
            <a:xfrm>
              <a:off x="2418237" y="2914633"/>
              <a:ext cx="953847" cy="533318"/>
            </a:xfrm>
            <a:prstGeom prst="rect">
              <a:avLst/>
            </a:prstGeom>
            <a:noFill/>
          </p:spPr>
          <p:txBody>
            <a:bodyPr wrap="none">
              <a:spAutoFit/>
            </a:bodyPr>
            <a:lstStyle/>
            <a:p>
              <a:pPr fontAlgn="auto">
                <a:spcBef>
                  <a:spcPts val="0"/>
                </a:spcBef>
                <a:spcAft>
                  <a:spcPts val="0"/>
                </a:spcAft>
                <a:defRPr/>
              </a:pPr>
              <a:r>
                <a:rPr lang="id-ID" sz="2000" b="1" dirty="0">
                  <a:solidFill>
                    <a:schemeClr val="tx1">
                      <a:lumMod val="75000"/>
                      <a:lumOff val="25000"/>
                    </a:schemeClr>
                  </a:solidFill>
                  <a:latin typeface="字魂59号-创粗黑" panose="00000500000000000000" pitchFamily="2" charset="-122"/>
                  <a:ea typeface="字魂59号-创粗黑" panose="00000500000000000000" pitchFamily="2" charset="-122"/>
                </a:rPr>
                <a:t>68%</a:t>
              </a:r>
              <a:endParaRPr lang="id-ID" sz="2000" b="1"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grpSp>
      <p:grpSp>
        <p:nvGrpSpPr>
          <p:cNvPr id="22" name="Group 35"/>
          <p:cNvGrpSpPr/>
          <p:nvPr/>
        </p:nvGrpSpPr>
        <p:grpSpPr bwMode="auto">
          <a:xfrm>
            <a:off x="3574137" y="1739158"/>
            <a:ext cx="1530140" cy="2801673"/>
            <a:chOff x="5341658" y="2883493"/>
            <a:chExt cx="2039388" cy="3734433"/>
          </a:xfrm>
        </p:grpSpPr>
        <p:sp>
          <p:nvSpPr>
            <p:cNvPr id="37" name="TextBox 36"/>
            <p:cNvSpPr txBox="1"/>
            <p:nvPr/>
          </p:nvSpPr>
          <p:spPr>
            <a:xfrm>
              <a:off x="5341658" y="5597443"/>
              <a:ext cx="2039388" cy="1020483"/>
            </a:xfrm>
            <a:prstGeom prst="rect">
              <a:avLst/>
            </a:prstGeom>
            <a:noFill/>
          </p:spPr>
          <p:txBody>
            <a:bodyPr wrap="square">
              <a:spAutoFit/>
            </a:bodyPr>
            <a:lstStyle/>
            <a:p>
              <a:pPr defTabSz="912495">
                <a:lnSpc>
                  <a:spcPct val="150000"/>
                </a:lnSpc>
                <a:spcBef>
                  <a:spcPct val="20000"/>
                </a:spcBef>
                <a:defRPr/>
              </a:pPr>
              <a:r>
                <a:rPr lang="zh-CN" alt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a:t>
              </a:r>
              <a:endParaRPr lang="en-US" altLang="zh-CN" sz="10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38" name="TextBox 37"/>
            <p:cNvSpPr txBox="1"/>
            <p:nvPr/>
          </p:nvSpPr>
          <p:spPr>
            <a:xfrm>
              <a:off x="5899565" y="2883493"/>
              <a:ext cx="936215" cy="533318"/>
            </a:xfrm>
            <a:prstGeom prst="rect">
              <a:avLst/>
            </a:prstGeom>
            <a:noFill/>
          </p:spPr>
          <p:txBody>
            <a:bodyPr wrap="none">
              <a:spAutoFit/>
            </a:bodyPr>
            <a:lstStyle/>
            <a:p>
              <a:pPr>
                <a:defRPr/>
              </a:pPr>
              <a:r>
                <a:rPr lang="id-ID" sz="2000" b="1" dirty="0">
                  <a:solidFill>
                    <a:schemeClr val="tx1">
                      <a:lumMod val="75000"/>
                      <a:lumOff val="25000"/>
                    </a:schemeClr>
                  </a:solidFill>
                  <a:latin typeface="字魂59号-创粗黑" panose="00000500000000000000" pitchFamily="2" charset="-122"/>
                  <a:ea typeface="字魂59号-创粗黑" panose="00000500000000000000" pitchFamily="2" charset="-122"/>
                </a:rPr>
                <a:t>75%</a:t>
              </a:r>
              <a:endParaRPr lang="id-ID" sz="2000" b="1"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grpSp>
      <p:grpSp>
        <p:nvGrpSpPr>
          <p:cNvPr id="23" name="Group 38"/>
          <p:cNvGrpSpPr/>
          <p:nvPr/>
        </p:nvGrpSpPr>
        <p:grpSpPr bwMode="auto">
          <a:xfrm>
            <a:off x="6275680" y="1739158"/>
            <a:ext cx="1530139" cy="2801673"/>
            <a:chOff x="8943472" y="2883493"/>
            <a:chExt cx="2040543" cy="3734433"/>
          </a:xfrm>
        </p:grpSpPr>
        <p:sp>
          <p:nvSpPr>
            <p:cNvPr id="40" name="TextBox 39"/>
            <p:cNvSpPr txBox="1"/>
            <p:nvPr/>
          </p:nvSpPr>
          <p:spPr>
            <a:xfrm>
              <a:off x="8943472" y="5597443"/>
              <a:ext cx="2040543" cy="1020483"/>
            </a:xfrm>
            <a:prstGeom prst="rect">
              <a:avLst/>
            </a:prstGeom>
            <a:noFill/>
          </p:spPr>
          <p:txBody>
            <a:bodyPr wrap="square">
              <a:spAutoFit/>
            </a:bodyPr>
            <a:lstStyle/>
            <a:p>
              <a:pPr defTabSz="912495">
                <a:lnSpc>
                  <a:spcPct val="150000"/>
                </a:lnSpc>
                <a:spcBef>
                  <a:spcPct val="20000"/>
                </a:spcBef>
                <a:defRPr/>
              </a:pPr>
              <a:r>
                <a:rPr lang="zh-CN" alt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a:t>
              </a:r>
              <a:endParaRPr lang="en-US" altLang="zh-CN" sz="10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41" name="TextBox 40"/>
            <p:cNvSpPr txBox="1"/>
            <p:nvPr/>
          </p:nvSpPr>
          <p:spPr>
            <a:xfrm>
              <a:off x="9547569" y="2883493"/>
              <a:ext cx="962398" cy="533318"/>
            </a:xfrm>
            <a:prstGeom prst="rect">
              <a:avLst/>
            </a:prstGeom>
            <a:noFill/>
          </p:spPr>
          <p:txBody>
            <a:bodyPr wrap="none">
              <a:spAutoFit/>
            </a:bodyPr>
            <a:lstStyle/>
            <a:p>
              <a:pPr fontAlgn="auto">
                <a:spcBef>
                  <a:spcPts val="0"/>
                </a:spcBef>
                <a:spcAft>
                  <a:spcPts val="0"/>
                </a:spcAft>
                <a:defRPr/>
              </a:pPr>
              <a:r>
                <a:rPr lang="id-ID" sz="2000" b="1" dirty="0">
                  <a:solidFill>
                    <a:schemeClr val="tx1">
                      <a:lumMod val="75000"/>
                      <a:lumOff val="25000"/>
                    </a:schemeClr>
                  </a:solidFill>
                  <a:latin typeface="字魂59号-创粗黑" panose="00000500000000000000" pitchFamily="2" charset="-122"/>
                  <a:ea typeface="字魂59号-创粗黑" panose="00000500000000000000" pitchFamily="2" charset="-122"/>
                </a:rPr>
                <a:t>88%</a:t>
              </a:r>
              <a:endParaRPr lang="id-ID" sz="2000" b="1"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grpSp>
      <p:sp>
        <p:nvSpPr>
          <p:cNvPr id="36"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研究现状及成果</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12" presetClass="entr" presetSubtype="4"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slide(fromBottom)">
                                      <p:cBhvr>
                                        <p:cTn id="22" dur="500"/>
                                        <p:tgtEl>
                                          <p:spTgt spid="28"/>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slide(fromBottom)">
                                      <p:cBhvr>
                                        <p:cTn id="25" dur="500"/>
                                        <p:tgtEl>
                                          <p:spTgt spid="30"/>
                                        </p:tgtEl>
                                      </p:cBhvr>
                                    </p:animEffect>
                                  </p:childTnLst>
                                </p:cTn>
                              </p:par>
                              <p:par>
                                <p:cTn id="26" presetID="12" presetClass="entr" presetSubtype="4" fill="hold" grpId="0" nodeType="with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slide(fromBottom)">
                                      <p:cBhvr>
                                        <p:cTn id="28" dur="500"/>
                                        <p:tgtEl>
                                          <p:spTgt spid="29"/>
                                        </p:tgtEl>
                                      </p:cBhvr>
                                    </p:animEffect>
                                  </p:childTnLst>
                                </p:cTn>
                              </p:par>
                            </p:childTnLst>
                          </p:cTn>
                        </p:par>
                        <p:par>
                          <p:cTn id="29" fill="hold">
                            <p:stCondLst>
                              <p:cond delay="2000"/>
                            </p:stCondLst>
                            <p:childTnLst>
                              <p:par>
                                <p:cTn id="30" presetID="42" presetClass="entr" presetSubtype="0" fill="hold" nodeType="after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000"/>
                                        <p:tgtEl>
                                          <p:spTgt spid="19"/>
                                        </p:tgtEl>
                                      </p:cBhvr>
                                    </p:animEffect>
                                    <p:anim calcmode="lin" valueType="num">
                                      <p:cBhvr>
                                        <p:cTn id="33" dur="1000" fill="hold"/>
                                        <p:tgtEl>
                                          <p:spTgt spid="19"/>
                                        </p:tgtEl>
                                        <p:attrNameLst>
                                          <p:attrName>ppt_x</p:attrName>
                                        </p:attrNameLst>
                                      </p:cBhvr>
                                      <p:tavLst>
                                        <p:tav tm="0">
                                          <p:val>
                                            <p:strVal val="#ppt_x"/>
                                          </p:val>
                                        </p:tav>
                                        <p:tav tm="100000">
                                          <p:val>
                                            <p:strVal val="#ppt_x"/>
                                          </p:val>
                                        </p:tav>
                                      </p:tavLst>
                                    </p:anim>
                                    <p:anim calcmode="lin" valueType="num">
                                      <p:cBhvr>
                                        <p:cTn id="34" dur="1000" fill="hold"/>
                                        <p:tgtEl>
                                          <p:spTgt spid="19"/>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1000"/>
                                        <p:tgtEl>
                                          <p:spTgt spid="22"/>
                                        </p:tgtEl>
                                      </p:cBhvr>
                                    </p:animEffect>
                                    <p:anim calcmode="lin" valueType="num">
                                      <p:cBhvr>
                                        <p:cTn id="38" dur="1000" fill="hold"/>
                                        <p:tgtEl>
                                          <p:spTgt spid="22"/>
                                        </p:tgtEl>
                                        <p:attrNameLst>
                                          <p:attrName>ppt_x</p:attrName>
                                        </p:attrNameLst>
                                      </p:cBhvr>
                                      <p:tavLst>
                                        <p:tav tm="0">
                                          <p:val>
                                            <p:strVal val="#ppt_x"/>
                                          </p:val>
                                        </p:tav>
                                        <p:tav tm="100000">
                                          <p:val>
                                            <p:strVal val="#ppt_x"/>
                                          </p:val>
                                        </p:tav>
                                      </p:tavLst>
                                    </p:anim>
                                    <p:anim calcmode="lin" valueType="num">
                                      <p:cBhvr>
                                        <p:cTn id="39" dur="1000" fill="hold"/>
                                        <p:tgtEl>
                                          <p:spTgt spid="22"/>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1000"/>
                                        <p:tgtEl>
                                          <p:spTgt spid="23"/>
                                        </p:tgtEl>
                                      </p:cBhvr>
                                    </p:animEffect>
                                    <p:anim calcmode="lin" valueType="num">
                                      <p:cBhvr>
                                        <p:cTn id="43" dur="1000" fill="hold"/>
                                        <p:tgtEl>
                                          <p:spTgt spid="23"/>
                                        </p:tgtEl>
                                        <p:attrNameLst>
                                          <p:attrName>ppt_x</p:attrName>
                                        </p:attrNameLst>
                                      </p:cBhvr>
                                      <p:tavLst>
                                        <p:tav tm="0">
                                          <p:val>
                                            <p:strVal val="#ppt_x"/>
                                          </p:val>
                                        </p:tav>
                                        <p:tav tm="100000">
                                          <p:val>
                                            <p:strVal val="#ppt_x"/>
                                          </p:val>
                                        </p:tav>
                                      </p:tavLst>
                                    </p:anim>
                                    <p:anim calcmode="lin" valueType="num">
                                      <p:cBhvr>
                                        <p:cTn id="4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b="1747"/>
          <a:stretch>
            <a:fillRect/>
          </a:stretch>
        </p:blipFill>
        <p:spPr>
          <a:xfrm flipH="1">
            <a:off x="0" y="-15396"/>
            <a:ext cx="9144000" cy="5160484"/>
          </a:xfrm>
          <a:prstGeom prst="rect">
            <a:avLst/>
          </a:prstGeom>
        </p:spPr>
      </p:pic>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l="41332" t="39459" b="1073"/>
          <a:stretch>
            <a:fillRect/>
          </a:stretch>
        </p:blipFill>
        <p:spPr>
          <a:xfrm rot="10800000" flipV="1">
            <a:off x="9030" y="2745929"/>
            <a:ext cx="5067026" cy="2419579"/>
          </a:xfrm>
          <a:prstGeom prst="rect">
            <a:avLst/>
          </a:prstGeom>
        </p:spPr>
      </p:pic>
      <p:sp>
        <p:nvSpPr>
          <p:cNvPr id="19" name="文本框 18"/>
          <p:cNvSpPr txBox="1"/>
          <p:nvPr/>
        </p:nvSpPr>
        <p:spPr>
          <a:xfrm>
            <a:off x="2297780" y="2728241"/>
            <a:ext cx="4064705" cy="877173"/>
          </a:xfrm>
          <a:prstGeom prst="rect">
            <a:avLst/>
          </a:prstGeom>
          <a:noFill/>
        </p:spPr>
        <p:txBody>
          <a:bodyPr wrap="square" lIns="68589" tIns="34295" rIns="68589" bIns="34295" rtlCol="0">
            <a:spAutoFit/>
          </a:bodyPr>
          <a:lstStyle/>
          <a:p>
            <a:pPr algn="ctr">
              <a:lnSpc>
                <a:spcPct val="150000"/>
              </a:lnSpc>
            </a:pPr>
            <a:r>
              <a:rPr lang="en-US" altLang="zh-CN" sz="1200" dirty="0">
                <a:solidFill>
                  <a:srgbClr val="303030"/>
                </a:solidFill>
                <a:latin typeface="字魂59号-创粗黑" panose="00000500000000000000" pitchFamily="2" charset="-122"/>
                <a:ea typeface="字魂59号-创粗黑" panose="00000500000000000000" pitchFamily="2" charset="-122"/>
              </a:rPr>
              <a:t>Double-click here to add your text message content Double-click here to add your text message content</a:t>
            </a:r>
            <a:endParaRPr lang="zh-CN" altLang="en-US" sz="1200" dirty="0">
              <a:solidFill>
                <a:srgbClr val="303030"/>
              </a:solidFill>
              <a:latin typeface="字魂59号-创粗黑" panose="00000500000000000000" pitchFamily="2" charset="-122"/>
              <a:ea typeface="字魂59号-创粗黑" panose="00000500000000000000" pitchFamily="2" charset="-122"/>
            </a:endParaRPr>
          </a:p>
          <a:p>
            <a:pPr algn="ctr">
              <a:lnSpc>
                <a:spcPct val="150000"/>
              </a:lnSpc>
            </a:pPr>
            <a:endParaRPr lang="zh-CN" altLang="en-US" sz="1200" dirty="0">
              <a:solidFill>
                <a:srgbClr val="303030"/>
              </a:solidFill>
              <a:latin typeface="字魂59号-创粗黑" panose="00000500000000000000" pitchFamily="2" charset="-122"/>
              <a:ea typeface="字魂59号-创粗黑" panose="00000500000000000000" pitchFamily="2" charset="-122"/>
            </a:endParaRPr>
          </a:p>
        </p:txBody>
      </p:sp>
      <p:grpSp>
        <p:nvGrpSpPr>
          <p:cNvPr id="20" name="组合 19"/>
          <p:cNvGrpSpPr/>
          <p:nvPr/>
        </p:nvGrpSpPr>
        <p:grpSpPr>
          <a:xfrm>
            <a:off x="2297780" y="1305701"/>
            <a:ext cx="4064705" cy="1410859"/>
            <a:chOff x="507295" y="1485721"/>
            <a:chExt cx="4064705" cy="1410859"/>
          </a:xfrm>
        </p:grpSpPr>
        <p:sp>
          <p:nvSpPr>
            <p:cNvPr id="21" name="文本框 12"/>
            <p:cNvSpPr txBox="1">
              <a:spLocks noChangeArrowheads="1"/>
            </p:cNvSpPr>
            <p:nvPr/>
          </p:nvSpPr>
          <p:spPr bwMode="auto">
            <a:xfrm>
              <a:off x="507295" y="2396443"/>
              <a:ext cx="4064705"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2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实验方案及结论</a:t>
              </a:r>
              <a:endParaRPr lang="zh-CN" altLang="en-US" sz="2800" dirty="0">
                <a:solidFill>
                  <a:srgbClr val="303030"/>
                </a:solidFill>
                <a:latin typeface="字魂59号-创粗黑" panose="00000500000000000000" pitchFamily="2" charset="-122"/>
                <a:ea typeface="字魂59号-创粗黑" panose="00000500000000000000" pitchFamily="2" charset="-122"/>
              </a:endParaRPr>
            </a:p>
          </p:txBody>
        </p:sp>
        <p:sp>
          <p:nvSpPr>
            <p:cNvPr id="22" name="等腰三角形 21"/>
            <p:cNvSpPr/>
            <p:nvPr/>
          </p:nvSpPr>
          <p:spPr>
            <a:xfrm>
              <a:off x="2303748" y="2032058"/>
              <a:ext cx="360040" cy="310379"/>
            </a:xfrm>
            <a:prstGeom prst="triangle">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929292"/>
                </a:solidFill>
                <a:latin typeface="字魂59号-创粗黑" panose="00000500000000000000" pitchFamily="2" charset="-122"/>
                <a:ea typeface="字魂59号-创粗黑" panose="00000500000000000000" pitchFamily="2" charset="-122"/>
              </a:endParaRPr>
            </a:p>
          </p:txBody>
        </p:sp>
        <p:sp>
          <p:nvSpPr>
            <p:cNvPr id="23" name="PA_文本框 6"/>
            <p:cNvSpPr txBox="1"/>
            <p:nvPr>
              <p:custDataLst>
                <p:tags r:id="rId3"/>
              </p:custDataLst>
            </p:nvPr>
          </p:nvSpPr>
          <p:spPr>
            <a:xfrm>
              <a:off x="1549056" y="1485721"/>
              <a:ext cx="1869423" cy="446276"/>
            </a:xfrm>
            <a:prstGeom prst="rect">
              <a:avLst/>
            </a:prstGeom>
            <a:noFill/>
          </p:spPr>
          <p:txBody>
            <a:bodyPr wrap="none" rtlCol="0" anchor="ctr">
              <a:spAutoFit/>
            </a:bodyPr>
            <a:lstStyle/>
            <a:p>
              <a:pPr>
                <a:lnSpc>
                  <a:spcPct val="120000"/>
                </a:lnSpc>
              </a:pPr>
              <a:r>
                <a:rPr lang="en-US" altLang="zh-CN" sz="2000" spc="300" dirty="0">
                  <a:solidFill>
                    <a:srgbClr val="303030"/>
                  </a:solidFill>
                  <a:latin typeface="字魂59号-创粗黑" panose="00000500000000000000" pitchFamily="2" charset="-122"/>
                  <a:ea typeface="字魂59号-创粗黑" panose="00000500000000000000" pitchFamily="2" charset="-122"/>
                </a:rPr>
                <a:t>PART THREE</a:t>
              </a:r>
              <a:endParaRPr lang="zh-CN" altLang="en-US" sz="2000" spc="300" dirty="0">
                <a:solidFill>
                  <a:srgbClr val="303030"/>
                </a:solidFill>
                <a:latin typeface="字魂59号-创粗黑" panose="00000500000000000000" pitchFamily="2" charset="-122"/>
                <a:ea typeface="字魂59号-创粗黑" panose="00000500000000000000" pitchFamily="2" charset="-122"/>
              </a:endParaRPr>
            </a:p>
          </p:txBody>
        </p:sp>
      </p:gr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up)">
                                      <p:cBhvr>
                                        <p:cTn id="1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45" name="Chart 2145"/>
          <p:cNvGraphicFramePr/>
          <p:nvPr/>
        </p:nvGraphicFramePr>
        <p:xfrm>
          <a:off x="1415944" y="1542513"/>
          <a:ext cx="3687183" cy="2524125"/>
        </p:xfrm>
        <a:graphic>
          <a:graphicData uri="http://schemas.openxmlformats.org/drawingml/2006/chart">
            <c:chart xmlns:c="http://schemas.openxmlformats.org/drawingml/2006/chart" xmlns:r="http://schemas.openxmlformats.org/officeDocument/2006/relationships" r:id="rId1"/>
          </a:graphicData>
        </a:graphic>
      </p:graphicFrame>
      <p:grpSp>
        <p:nvGrpSpPr>
          <p:cNvPr id="2" name="Group 2150"/>
          <p:cNvGrpSpPr/>
          <p:nvPr/>
        </p:nvGrpSpPr>
        <p:grpSpPr>
          <a:xfrm>
            <a:off x="5580112" y="1708448"/>
            <a:ext cx="2232248" cy="970645"/>
            <a:chOff x="-1" y="0"/>
            <a:chExt cx="7031574" cy="3056415"/>
          </a:xfrm>
        </p:grpSpPr>
        <p:sp>
          <p:nvSpPr>
            <p:cNvPr id="2146" name="Shape 2146"/>
            <p:cNvSpPr/>
            <p:nvPr/>
          </p:nvSpPr>
          <p:spPr>
            <a:xfrm>
              <a:off x="-1" y="235194"/>
              <a:ext cx="1269970" cy="1269970"/>
            </a:xfrm>
            <a:custGeom>
              <a:avLst/>
              <a:gdLst/>
              <a:ahLst/>
              <a:cxnLst>
                <a:cxn ang="0">
                  <a:pos x="wd2" y="hd2"/>
                </a:cxn>
                <a:cxn ang="5400000">
                  <a:pos x="wd2" y="hd2"/>
                </a:cxn>
                <a:cxn ang="10800000">
                  <a:pos x="wd2" y="hd2"/>
                </a:cxn>
                <a:cxn ang="16200000">
                  <a:pos x="wd2" y="hd2"/>
                </a:cxn>
              </a:cxnLst>
              <a:rect l="0" t="0" r="r" b="b"/>
              <a:pathLst>
                <a:path w="19678" h="19678"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03030"/>
            </a:solidFill>
            <a:ln w="12700" cap="flat">
              <a:noFill/>
              <a:miter lim="400000"/>
            </a:ln>
            <a:effectLst/>
          </p:spPr>
          <p:txBody>
            <a:bodyPr wrap="square" lIns="0" tIns="0" rIns="0" bIns="0" numCol="1" anchor="ctr">
              <a:noAutofit/>
            </a:bodyPr>
            <a:lstStyle/>
            <a:p>
              <a:pPr lvl="0">
                <a:lnSpc>
                  <a:spcPct val="120000"/>
                </a:lnSpc>
                <a:defRPr sz="3200"/>
              </a:pPr>
              <a:endParaRPr sz="105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147" name="Shape 2147"/>
            <p:cNvSpPr/>
            <p:nvPr/>
          </p:nvSpPr>
          <p:spPr>
            <a:xfrm>
              <a:off x="1460845" y="0"/>
              <a:ext cx="3393236" cy="678401"/>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400" dirty="0">
                  <a:solidFill>
                    <a:schemeClr val="tx1">
                      <a:lumMod val="65000"/>
                      <a:lumOff val="35000"/>
                    </a:schemeClr>
                  </a:solidFill>
                  <a:latin typeface="字魂59号-创粗黑" panose="00000500000000000000" pitchFamily="2" charset="-122"/>
                  <a:ea typeface="字魂59号-创粗黑" panose="00000500000000000000" pitchFamily="2" charset="-122"/>
                </a:rPr>
                <a:t>单击编辑标题</a:t>
              </a:r>
              <a:endParaRPr lang="zh-CN" altLang="en-US" sz="14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sp>
          <p:nvSpPr>
            <p:cNvPr id="2148" name="Shape 2148"/>
            <p:cNvSpPr/>
            <p:nvPr/>
          </p:nvSpPr>
          <p:spPr>
            <a:xfrm>
              <a:off x="1431096" y="724418"/>
              <a:ext cx="5600477" cy="2331997"/>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149" name="Shape 2149"/>
            <p:cNvSpPr/>
            <p:nvPr/>
          </p:nvSpPr>
          <p:spPr>
            <a:xfrm>
              <a:off x="301718" y="235194"/>
              <a:ext cx="666527" cy="1003063"/>
            </a:xfrm>
            <a:prstGeom prst="rect">
              <a:avLst/>
            </a:prstGeom>
            <a:noFill/>
            <a:ln w="12700" cap="flat">
              <a:noFill/>
              <a:miter lim="400000"/>
            </a:ln>
            <a:effectLst/>
          </p:spPr>
          <p:txBody>
            <a:bodyPr wrap="none" lIns="0" tIns="0" rIns="0" bIns="0" numCol="1" anchor="ctr">
              <a:spAutoFit/>
            </a:bodyPr>
            <a:lstStyle>
              <a:lvl1pPr>
                <a:defRPr sz="3600">
                  <a:solidFill>
                    <a:srgbClr val="FFFFFF"/>
                  </a:solidFill>
                  <a:latin typeface="Sosa"/>
                  <a:ea typeface="Sosa"/>
                  <a:cs typeface="Sosa"/>
                  <a:sym typeface="Sosa"/>
                </a:defRPr>
              </a:lvl1pPr>
            </a:lstStyle>
            <a:p>
              <a:pPr lvl="0">
                <a:lnSpc>
                  <a:spcPct val="120000"/>
                </a:lnSpc>
                <a:defRPr sz="1800">
                  <a:solidFill>
                    <a:srgbClr val="000000"/>
                  </a:solidFill>
                </a:defRPr>
              </a:pPr>
              <a:r>
                <a:rPr lang="en-US" sz="1800" dirty="0">
                  <a:solidFill>
                    <a:schemeClr val="bg1"/>
                  </a:solidFill>
                  <a:latin typeface="字魂59号-创粗黑" panose="00000500000000000000" pitchFamily="2" charset="-122"/>
                  <a:ea typeface="字魂59号-创粗黑" panose="00000500000000000000" pitchFamily="2" charset="-122"/>
                  <a:sym typeface="Arial" panose="020B0604020202020204" pitchFamily="34" charset="0"/>
                </a:rPr>
                <a:t>01</a:t>
              </a:r>
              <a:endParaRPr sz="1800" dirty="0">
                <a:solidFill>
                  <a:schemeClr val="bg1"/>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3" name="Group 2155"/>
          <p:cNvGrpSpPr/>
          <p:nvPr/>
        </p:nvGrpSpPr>
        <p:grpSpPr>
          <a:xfrm>
            <a:off x="5580115" y="3177749"/>
            <a:ext cx="2147941" cy="973922"/>
            <a:chOff x="-1" y="-116316"/>
            <a:chExt cx="6766011" cy="3066739"/>
          </a:xfrm>
        </p:grpSpPr>
        <p:sp>
          <p:nvSpPr>
            <p:cNvPr id="2151" name="Shape 2151"/>
            <p:cNvSpPr/>
            <p:nvPr/>
          </p:nvSpPr>
          <p:spPr>
            <a:xfrm>
              <a:off x="-1" y="235192"/>
              <a:ext cx="1269970" cy="1269971"/>
            </a:xfrm>
            <a:custGeom>
              <a:avLst/>
              <a:gdLst/>
              <a:ahLst/>
              <a:cxnLst>
                <a:cxn ang="0">
                  <a:pos x="wd2" y="hd2"/>
                </a:cxn>
                <a:cxn ang="5400000">
                  <a:pos x="wd2" y="hd2"/>
                </a:cxn>
                <a:cxn ang="10800000">
                  <a:pos x="wd2" y="hd2"/>
                </a:cxn>
                <a:cxn ang="16200000">
                  <a:pos x="wd2" y="hd2"/>
                </a:cxn>
              </a:cxnLst>
              <a:rect l="0" t="0" r="r" b="b"/>
              <a:pathLst>
                <a:path w="19678"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20000"/>
                </a:lnSpc>
                <a:defRPr sz="3200"/>
              </a:pPr>
              <a:endParaRPr sz="105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152" name="Shape 2152"/>
            <p:cNvSpPr/>
            <p:nvPr/>
          </p:nvSpPr>
          <p:spPr>
            <a:xfrm>
              <a:off x="1554873" y="-116316"/>
              <a:ext cx="3393238" cy="678402"/>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400" dirty="0">
                  <a:solidFill>
                    <a:schemeClr val="tx1">
                      <a:lumMod val="65000"/>
                      <a:lumOff val="35000"/>
                    </a:schemeClr>
                  </a:solidFill>
                  <a:latin typeface="字魂59号-创粗黑" panose="00000500000000000000" pitchFamily="2" charset="-122"/>
                  <a:ea typeface="字魂59号-创粗黑" panose="00000500000000000000" pitchFamily="2" charset="-122"/>
                </a:rPr>
                <a:t>单击编辑标题</a:t>
              </a:r>
              <a:endParaRPr lang="zh-CN" altLang="en-US" sz="14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sp>
          <p:nvSpPr>
            <p:cNvPr id="2153" name="Shape 2153"/>
            <p:cNvSpPr/>
            <p:nvPr/>
          </p:nvSpPr>
          <p:spPr>
            <a:xfrm>
              <a:off x="1460836" y="724419"/>
              <a:ext cx="5305174" cy="2226004"/>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154" name="Shape 2154"/>
            <p:cNvSpPr/>
            <p:nvPr/>
          </p:nvSpPr>
          <p:spPr>
            <a:xfrm>
              <a:off x="296052" y="222885"/>
              <a:ext cx="787714" cy="1003064"/>
            </a:xfrm>
            <a:prstGeom prst="rect">
              <a:avLst/>
            </a:prstGeom>
            <a:noFill/>
            <a:ln w="12700" cap="flat">
              <a:noFill/>
              <a:miter lim="400000"/>
            </a:ln>
            <a:effectLst/>
          </p:spPr>
          <p:txBody>
            <a:bodyPr wrap="none" lIns="0" tIns="0" rIns="0" bIns="0" numCol="1" anchor="ctr">
              <a:spAutoFit/>
            </a:bodyPr>
            <a:lstStyle>
              <a:lvl1pPr>
                <a:defRPr sz="3600">
                  <a:solidFill>
                    <a:srgbClr val="FFFFFF"/>
                  </a:solidFill>
                  <a:latin typeface="Sosa"/>
                  <a:ea typeface="Sosa"/>
                  <a:cs typeface="Sosa"/>
                  <a:sym typeface="Sosa"/>
                </a:defRPr>
              </a:lvl1pPr>
            </a:lstStyle>
            <a:p>
              <a:pPr lvl="0">
                <a:lnSpc>
                  <a:spcPct val="120000"/>
                </a:lnSpc>
                <a:defRPr sz="1800">
                  <a:solidFill>
                    <a:srgbClr val="000000"/>
                  </a:solidFill>
                </a:defRPr>
              </a:pPr>
              <a:r>
                <a:rPr lang="en-US" sz="1800" dirty="0">
                  <a:solidFill>
                    <a:schemeClr val="bg1"/>
                  </a:solidFill>
                  <a:latin typeface="字魂59号-创粗黑" panose="00000500000000000000" pitchFamily="2" charset="-122"/>
                  <a:ea typeface="字魂59号-创粗黑" panose="00000500000000000000" pitchFamily="2" charset="-122"/>
                  <a:sym typeface="Arial" panose="020B0604020202020204" pitchFamily="34" charset="0"/>
                </a:rPr>
                <a:t>02</a:t>
              </a:r>
              <a:endParaRPr sz="1800" dirty="0">
                <a:solidFill>
                  <a:schemeClr val="bg1"/>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sp>
        <p:nvSpPr>
          <p:cNvPr id="14"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实验方案及结论</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indefinite" fill="hold"/>
                                        <p:tgtEl>
                                          <p:spTgt spid="2145"/>
                                        </p:tgtEl>
                                        <p:attrNameLst>
                                          <p:attrName>style.visibility</p:attrName>
                                        </p:attrNameLst>
                                      </p:cBhvr>
                                      <p:to>
                                        <p:strVal val="visible"/>
                                      </p:to>
                                    </p:set>
                                    <p:anim calcmode="lin" valueType="num">
                                      <p:cBhvr>
                                        <p:cTn id="7" dur="700" fill="hold"/>
                                        <p:tgtEl>
                                          <p:spTgt spid="2145"/>
                                        </p:tgtEl>
                                        <p:attrNameLst>
                                          <p:attrName>ppt_x</p:attrName>
                                        </p:attrNameLst>
                                      </p:cBhvr>
                                      <p:tavLst>
                                        <p:tav tm="0">
                                          <p:val>
                                            <p:strVal val="0-#ppt_w/2"/>
                                          </p:val>
                                        </p:tav>
                                        <p:tav tm="100000">
                                          <p:val>
                                            <p:strVal val="#ppt_x"/>
                                          </p:val>
                                        </p:tav>
                                      </p:tavLst>
                                    </p:anim>
                                    <p:anim calcmode="lin" valueType="num">
                                      <p:cBhvr>
                                        <p:cTn id="8" dur="700" fill="hold"/>
                                        <p:tgtEl>
                                          <p:spTgt spid="214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3" presetClass="entr" presetSubtype="16" fill="hold" grpId="0" nodeType="afterEffect">
                                  <p:stCondLst>
                                    <p:cond delay="0"/>
                                  </p:stCondLst>
                                  <p:childTnLst>
                                    <p:set>
                                      <p:cBhvr>
                                        <p:cTn id="11" dur="indefinite" fill="hold"/>
                                        <p:tgtEl>
                                          <p:spTgt spid="2"/>
                                        </p:tgtEl>
                                        <p:attrNameLst>
                                          <p:attrName>style.visibility</p:attrName>
                                        </p:attrNameLst>
                                      </p:cBhvr>
                                      <p:to>
                                        <p:strVal val="visible"/>
                                      </p:to>
                                    </p:set>
                                    <p:anim calcmode="lin" valueType="num">
                                      <p:cBhvr>
                                        <p:cTn id="12" dur="750" fill="hold"/>
                                        <p:tgtEl>
                                          <p:spTgt spid="2"/>
                                        </p:tgtEl>
                                        <p:attrNameLst>
                                          <p:attrName>ppt_w</p:attrName>
                                        </p:attrNameLst>
                                      </p:cBhvr>
                                      <p:tavLst>
                                        <p:tav tm="0">
                                          <p:val>
                                            <p:strVal val="4*#ppt_w"/>
                                          </p:val>
                                        </p:tav>
                                        <p:tav tm="100000">
                                          <p:val>
                                            <p:strVal val="#ppt_w"/>
                                          </p:val>
                                        </p:tav>
                                      </p:tavLst>
                                    </p:anim>
                                    <p:anim calcmode="lin" valueType="num">
                                      <p:cBhvr>
                                        <p:cTn id="13" dur="750" fill="hold"/>
                                        <p:tgtEl>
                                          <p:spTgt spid="2"/>
                                        </p:tgtEl>
                                        <p:attrNameLst>
                                          <p:attrName>ppt_h</p:attrName>
                                        </p:attrNameLst>
                                      </p:cBhvr>
                                      <p:tavLst>
                                        <p:tav tm="0">
                                          <p:val>
                                            <p:strVal val="4*#ppt_h"/>
                                          </p:val>
                                        </p:tav>
                                        <p:tav tm="100000">
                                          <p:val>
                                            <p:strVal val="#ppt_h"/>
                                          </p:val>
                                        </p:tav>
                                      </p:tavLst>
                                    </p:anim>
                                  </p:childTnLst>
                                </p:cTn>
                              </p:par>
                            </p:childTnLst>
                          </p:cTn>
                        </p:par>
                        <p:par>
                          <p:cTn id="14" fill="hold">
                            <p:stCondLst>
                              <p:cond delay="2000"/>
                            </p:stCondLst>
                            <p:childTnLst>
                              <p:par>
                                <p:cTn id="15" presetID="23" presetClass="entr" presetSubtype="16" fill="hold" grpId="0" nodeType="afterEffect">
                                  <p:stCondLst>
                                    <p:cond delay="0"/>
                                  </p:stCondLst>
                                  <p:childTnLst>
                                    <p:set>
                                      <p:cBhvr>
                                        <p:cTn id="16" dur="indefinite" fill="hold"/>
                                        <p:tgtEl>
                                          <p:spTgt spid="3"/>
                                        </p:tgtEl>
                                        <p:attrNameLst>
                                          <p:attrName>style.visibility</p:attrName>
                                        </p:attrNameLst>
                                      </p:cBhvr>
                                      <p:to>
                                        <p:strVal val="visible"/>
                                      </p:to>
                                    </p:set>
                                    <p:anim calcmode="lin" valueType="num">
                                      <p:cBhvr>
                                        <p:cTn id="17" dur="750" fill="hold"/>
                                        <p:tgtEl>
                                          <p:spTgt spid="3"/>
                                        </p:tgtEl>
                                        <p:attrNameLst>
                                          <p:attrName>ppt_w</p:attrName>
                                        </p:attrNameLst>
                                      </p:cBhvr>
                                      <p:tavLst>
                                        <p:tav tm="0">
                                          <p:val>
                                            <p:strVal val="4*#ppt_w"/>
                                          </p:val>
                                        </p:tav>
                                        <p:tav tm="100000">
                                          <p:val>
                                            <p:strVal val="#ppt_w"/>
                                          </p:val>
                                        </p:tav>
                                      </p:tavLst>
                                    </p:anim>
                                    <p:anim calcmode="lin" valueType="num">
                                      <p:cBhvr>
                                        <p:cTn id="18" dur="750" fill="hold"/>
                                        <p:tgtEl>
                                          <p:spTgt spid="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5" grpId="0" advAuto="0"/>
      <p:bldP spid="2" grpId="0" advAuto="0"/>
      <p:bldP spid="3" grpId="0"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直接连接符 29"/>
          <p:cNvCxnSpPr/>
          <p:nvPr/>
        </p:nvCxnSpPr>
        <p:spPr>
          <a:xfrm>
            <a:off x="395536" y="1456107"/>
            <a:ext cx="4266474" cy="0"/>
          </a:xfrm>
          <a:prstGeom prst="line">
            <a:avLst/>
          </a:prstGeom>
          <a:ln w="19050">
            <a:solidFill>
              <a:srgbClr val="2D3E50"/>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094260" y="2210174"/>
            <a:ext cx="3567751" cy="0"/>
          </a:xfrm>
          <a:prstGeom prst="line">
            <a:avLst/>
          </a:prstGeom>
          <a:ln w="19050">
            <a:solidFill>
              <a:srgbClr val="2D3E50"/>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094260" y="4472373"/>
            <a:ext cx="7618200" cy="0"/>
          </a:xfrm>
          <a:prstGeom prst="line">
            <a:avLst/>
          </a:prstGeom>
          <a:ln w="19050">
            <a:solidFill>
              <a:srgbClr val="2D3E50"/>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094260" y="2964241"/>
            <a:ext cx="3567751" cy="0"/>
          </a:xfrm>
          <a:prstGeom prst="line">
            <a:avLst/>
          </a:prstGeom>
          <a:ln w="19050">
            <a:solidFill>
              <a:srgbClr val="2D3E50"/>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1106616" y="3718308"/>
            <a:ext cx="3567751" cy="0"/>
          </a:xfrm>
          <a:prstGeom prst="line">
            <a:avLst/>
          </a:prstGeom>
          <a:ln w="19050">
            <a:solidFill>
              <a:srgbClr val="2D3E50"/>
            </a:solidFill>
          </a:ln>
        </p:spPr>
        <p:style>
          <a:lnRef idx="1">
            <a:schemeClr val="accent1"/>
          </a:lnRef>
          <a:fillRef idx="0">
            <a:schemeClr val="accent1"/>
          </a:fillRef>
          <a:effectRef idx="0">
            <a:schemeClr val="accent1"/>
          </a:effectRef>
          <a:fontRef idx="minor">
            <a:schemeClr val="tx1"/>
          </a:fontRef>
        </p:style>
      </p:cxnSp>
      <p:grpSp>
        <p:nvGrpSpPr>
          <p:cNvPr id="2" name="组合 2"/>
          <p:cNvGrpSpPr/>
          <p:nvPr/>
        </p:nvGrpSpPr>
        <p:grpSpPr>
          <a:xfrm>
            <a:off x="4217212" y="1408142"/>
            <a:ext cx="830438" cy="830694"/>
            <a:chOff x="4218359" y="1372047"/>
            <a:chExt cx="938706" cy="938706"/>
          </a:xfrm>
          <a:solidFill>
            <a:srgbClr val="FA600F"/>
          </a:solidFill>
          <a:scene3d>
            <a:camera prst="orthographicFront">
              <a:rot lat="0" lon="0" rev="0"/>
            </a:camera>
            <a:lightRig rig="glow" dir="t">
              <a:rot lat="0" lon="0" rev="4800000"/>
            </a:lightRig>
          </a:scene3d>
        </p:grpSpPr>
        <p:sp>
          <p:nvSpPr>
            <p:cNvPr id="35" name="椭圆 34"/>
            <p:cNvSpPr/>
            <p:nvPr/>
          </p:nvSpPr>
          <p:spPr>
            <a:xfrm>
              <a:off x="4218359" y="1372047"/>
              <a:ext cx="938706" cy="938706"/>
            </a:xfrm>
            <a:prstGeom prst="ellipse">
              <a:avLst/>
            </a:prstGeom>
            <a:solidFill>
              <a:srgbClr val="929292"/>
            </a:solidFill>
            <a:ln w="28575">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400" b="1" dirty="0">
                <a:solidFill>
                  <a:srgbClr val="FFFFFF"/>
                </a:solidFill>
                <a:latin typeface="字魂59号-创粗黑" panose="00000500000000000000" pitchFamily="2" charset="-122"/>
                <a:ea typeface="字魂59号-创粗黑" panose="00000500000000000000" pitchFamily="2" charset="-122"/>
              </a:endParaRPr>
            </a:p>
          </p:txBody>
        </p:sp>
        <p:sp>
          <p:nvSpPr>
            <p:cNvPr id="36" name="矩形 35"/>
            <p:cNvSpPr/>
            <p:nvPr/>
          </p:nvSpPr>
          <p:spPr>
            <a:xfrm>
              <a:off x="4384024" y="1610567"/>
              <a:ext cx="607381" cy="591252"/>
            </a:xfrm>
            <a:prstGeom prst="rect">
              <a:avLst/>
            </a:prstGeom>
            <a:noFill/>
            <a:ln>
              <a:noFill/>
            </a:ln>
            <a:effectLst>
              <a:outerShdw blurRad="190500" dist="228600" dir="2700000" algn="ctr">
                <a:srgbClr val="000000">
                  <a:alpha val="30000"/>
                </a:srgbClr>
              </a:outerShdw>
            </a:effectLst>
            <a:sp3d prstMaterial="matte">
              <a:bevelT w="127000" h="63500"/>
            </a:sp3d>
          </p:spPr>
          <p:txBody>
            <a:bodyPr wrap="none">
              <a:spAutoFit/>
            </a:bodyPr>
            <a:lstStyle/>
            <a:p>
              <a:pPr lvl="0" algn="ctr"/>
              <a:r>
                <a:rPr lang="zh-CN" altLang="en-US" sz="1400" b="1" dirty="0">
                  <a:solidFill>
                    <a:srgbClr val="FFFFFF"/>
                  </a:solidFill>
                  <a:latin typeface="字魂59号-创粗黑" panose="00000500000000000000" pitchFamily="2" charset="-122"/>
                  <a:ea typeface="字魂59号-创粗黑" panose="00000500000000000000" pitchFamily="2" charset="-122"/>
                </a:rPr>
                <a:t>添加</a:t>
              </a:r>
              <a:endParaRPr lang="en-US" altLang="zh-CN" sz="1400" b="1" dirty="0">
                <a:solidFill>
                  <a:srgbClr val="FFFFFF"/>
                </a:solidFill>
                <a:latin typeface="字魂59号-创粗黑" panose="00000500000000000000" pitchFamily="2" charset="-122"/>
                <a:ea typeface="字魂59号-创粗黑" panose="00000500000000000000" pitchFamily="2" charset="-122"/>
              </a:endParaRPr>
            </a:p>
            <a:p>
              <a:pPr lvl="0" algn="ctr"/>
              <a:r>
                <a:rPr lang="zh-CN" altLang="en-US" sz="1400" b="1" dirty="0">
                  <a:solidFill>
                    <a:srgbClr val="FFFFFF"/>
                  </a:solidFill>
                  <a:latin typeface="字魂59号-创粗黑" panose="00000500000000000000" pitchFamily="2" charset="-122"/>
                  <a:ea typeface="字魂59号-创粗黑" panose="00000500000000000000" pitchFamily="2" charset="-122"/>
                </a:rPr>
                <a:t>文本</a:t>
              </a:r>
              <a:endParaRPr lang="zh-CN" altLang="en-US" sz="1400" b="1" dirty="0">
                <a:solidFill>
                  <a:srgbClr val="FFFFFF"/>
                </a:solidFill>
                <a:latin typeface="字魂59号-创粗黑" panose="00000500000000000000" pitchFamily="2" charset="-122"/>
                <a:ea typeface="字魂59号-创粗黑" panose="00000500000000000000" pitchFamily="2" charset="-122"/>
              </a:endParaRPr>
            </a:p>
          </p:txBody>
        </p:sp>
      </p:grpSp>
      <p:grpSp>
        <p:nvGrpSpPr>
          <p:cNvPr id="3" name="组合 3"/>
          <p:cNvGrpSpPr/>
          <p:nvPr/>
        </p:nvGrpSpPr>
        <p:grpSpPr>
          <a:xfrm>
            <a:off x="791580" y="2161824"/>
            <a:ext cx="830438" cy="830694"/>
            <a:chOff x="617959" y="2125497"/>
            <a:chExt cx="938706" cy="938706"/>
          </a:xfrm>
          <a:solidFill>
            <a:srgbClr val="FAC90F"/>
          </a:solidFill>
          <a:scene3d>
            <a:camera prst="orthographicFront">
              <a:rot lat="0" lon="0" rev="0"/>
            </a:camera>
            <a:lightRig rig="glow" dir="t">
              <a:rot lat="0" lon="0" rev="4800000"/>
            </a:lightRig>
          </a:scene3d>
        </p:grpSpPr>
        <p:sp>
          <p:nvSpPr>
            <p:cNvPr id="37" name="椭圆 36"/>
            <p:cNvSpPr/>
            <p:nvPr/>
          </p:nvSpPr>
          <p:spPr>
            <a:xfrm>
              <a:off x="617959" y="2125497"/>
              <a:ext cx="938706" cy="938706"/>
            </a:xfrm>
            <a:prstGeom prst="ellipse">
              <a:avLst/>
            </a:prstGeom>
            <a:solidFill>
              <a:srgbClr val="303030"/>
            </a:solidFill>
            <a:ln w="28575">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400" b="1" dirty="0">
                <a:solidFill>
                  <a:srgbClr val="FFFFFF"/>
                </a:solidFill>
                <a:latin typeface="字魂59号-创粗黑" panose="00000500000000000000" pitchFamily="2" charset="-122"/>
                <a:ea typeface="字魂59号-创粗黑" panose="00000500000000000000" pitchFamily="2" charset="-122"/>
              </a:endParaRPr>
            </a:p>
          </p:txBody>
        </p:sp>
        <p:sp>
          <p:nvSpPr>
            <p:cNvPr id="38" name="矩形 37"/>
            <p:cNvSpPr/>
            <p:nvPr/>
          </p:nvSpPr>
          <p:spPr>
            <a:xfrm>
              <a:off x="783623" y="2364017"/>
              <a:ext cx="607381" cy="591252"/>
            </a:xfrm>
            <a:prstGeom prst="rect">
              <a:avLst/>
            </a:prstGeom>
            <a:noFill/>
            <a:ln>
              <a:noFill/>
            </a:ln>
            <a:effectLst>
              <a:outerShdw blurRad="190500" dist="228600" dir="2700000" algn="ctr">
                <a:srgbClr val="000000">
                  <a:alpha val="30000"/>
                </a:srgbClr>
              </a:outerShdw>
            </a:effectLst>
            <a:sp3d prstMaterial="matte">
              <a:bevelT w="127000" h="63500"/>
            </a:sp3d>
          </p:spPr>
          <p:txBody>
            <a:bodyPr wrap="none">
              <a:spAutoFit/>
            </a:bodyPr>
            <a:lstStyle/>
            <a:p>
              <a:pPr lvl="0" algn="ctr"/>
              <a:r>
                <a:rPr lang="zh-CN" altLang="en-US" sz="1400" b="1" dirty="0">
                  <a:solidFill>
                    <a:srgbClr val="FFFFFF"/>
                  </a:solidFill>
                  <a:latin typeface="字魂59号-创粗黑" panose="00000500000000000000" pitchFamily="2" charset="-122"/>
                  <a:ea typeface="字魂59号-创粗黑" panose="00000500000000000000" pitchFamily="2" charset="-122"/>
                </a:rPr>
                <a:t>添加</a:t>
              </a:r>
              <a:endParaRPr lang="en-US" altLang="zh-CN" sz="1400" b="1" dirty="0">
                <a:solidFill>
                  <a:srgbClr val="FFFFFF"/>
                </a:solidFill>
                <a:latin typeface="字魂59号-创粗黑" panose="00000500000000000000" pitchFamily="2" charset="-122"/>
                <a:ea typeface="字魂59号-创粗黑" panose="00000500000000000000" pitchFamily="2" charset="-122"/>
              </a:endParaRPr>
            </a:p>
            <a:p>
              <a:pPr lvl="0" algn="ctr"/>
              <a:r>
                <a:rPr lang="zh-CN" altLang="en-US" sz="1400" b="1" dirty="0">
                  <a:solidFill>
                    <a:srgbClr val="FFFFFF"/>
                  </a:solidFill>
                  <a:latin typeface="字魂59号-创粗黑" panose="00000500000000000000" pitchFamily="2" charset="-122"/>
                  <a:ea typeface="字魂59号-创粗黑" panose="00000500000000000000" pitchFamily="2" charset="-122"/>
                </a:rPr>
                <a:t>文本</a:t>
              </a:r>
              <a:endParaRPr lang="zh-CN" altLang="en-US" sz="1400" b="1" dirty="0">
                <a:solidFill>
                  <a:srgbClr val="FFFFFF"/>
                </a:solidFill>
                <a:latin typeface="字魂59号-创粗黑" panose="00000500000000000000" pitchFamily="2" charset="-122"/>
                <a:ea typeface="字魂59号-创粗黑" panose="00000500000000000000" pitchFamily="2" charset="-122"/>
              </a:endParaRPr>
            </a:p>
          </p:txBody>
        </p:sp>
      </p:grpSp>
      <p:grpSp>
        <p:nvGrpSpPr>
          <p:cNvPr id="4" name="组合 4"/>
          <p:cNvGrpSpPr/>
          <p:nvPr/>
        </p:nvGrpSpPr>
        <p:grpSpPr>
          <a:xfrm>
            <a:off x="4217212" y="2916031"/>
            <a:ext cx="830438" cy="830694"/>
            <a:chOff x="4218359" y="2895818"/>
            <a:chExt cx="938706" cy="938706"/>
          </a:xfrm>
          <a:solidFill>
            <a:srgbClr val="35BCD9"/>
          </a:solidFill>
          <a:scene3d>
            <a:camera prst="orthographicFront">
              <a:rot lat="0" lon="0" rev="0"/>
            </a:camera>
            <a:lightRig rig="glow" dir="t">
              <a:rot lat="0" lon="0" rev="4800000"/>
            </a:lightRig>
          </a:scene3d>
        </p:grpSpPr>
        <p:sp>
          <p:nvSpPr>
            <p:cNvPr id="39" name="椭圆 38"/>
            <p:cNvSpPr/>
            <p:nvPr/>
          </p:nvSpPr>
          <p:spPr>
            <a:xfrm>
              <a:off x="4218359" y="2895818"/>
              <a:ext cx="938706" cy="938706"/>
            </a:xfrm>
            <a:prstGeom prst="ellipse">
              <a:avLst/>
            </a:prstGeom>
            <a:solidFill>
              <a:srgbClr val="929292"/>
            </a:solidFill>
            <a:ln w="28575">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400" b="1" dirty="0">
                <a:solidFill>
                  <a:srgbClr val="FFFFFF"/>
                </a:solidFill>
                <a:latin typeface="字魂59号-创粗黑" panose="00000500000000000000" pitchFamily="2" charset="-122"/>
                <a:ea typeface="字魂59号-创粗黑" panose="00000500000000000000" pitchFamily="2" charset="-122"/>
              </a:endParaRPr>
            </a:p>
          </p:txBody>
        </p:sp>
        <p:sp>
          <p:nvSpPr>
            <p:cNvPr id="40" name="矩形 39"/>
            <p:cNvSpPr/>
            <p:nvPr/>
          </p:nvSpPr>
          <p:spPr>
            <a:xfrm>
              <a:off x="4384023" y="3134338"/>
              <a:ext cx="607381" cy="591252"/>
            </a:xfrm>
            <a:prstGeom prst="rect">
              <a:avLst/>
            </a:prstGeom>
            <a:noFill/>
            <a:ln>
              <a:noFill/>
            </a:ln>
            <a:effectLst>
              <a:outerShdw blurRad="190500" dist="228600" dir="2700000" algn="ctr">
                <a:srgbClr val="000000">
                  <a:alpha val="30000"/>
                </a:srgbClr>
              </a:outerShdw>
            </a:effectLst>
            <a:sp3d prstMaterial="matte">
              <a:bevelT w="127000" h="63500"/>
            </a:sp3d>
          </p:spPr>
          <p:txBody>
            <a:bodyPr wrap="none">
              <a:spAutoFit/>
            </a:bodyPr>
            <a:lstStyle/>
            <a:p>
              <a:pPr lvl="0" algn="ctr"/>
              <a:r>
                <a:rPr lang="zh-CN" altLang="en-US" sz="1400" b="1" dirty="0">
                  <a:solidFill>
                    <a:srgbClr val="FFFFFF"/>
                  </a:solidFill>
                  <a:latin typeface="字魂59号-创粗黑" panose="00000500000000000000" pitchFamily="2" charset="-122"/>
                  <a:ea typeface="字魂59号-创粗黑" panose="00000500000000000000" pitchFamily="2" charset="-122"/>
                </a:rPr>
                <a:t>添加</a:t>
              </a:r>
              <a:endParaRPr lang="en-US" altLang="zh-CN" sz="1400" b="1" dirty="0">
                <a:solidFill>
                  <a:srgbClr val="FFFFFF"/>
                </a:solidFill>
                <a:latin typeface="字魂59号-创粗黑" panose="00000500000000000000" pitchFamily="2" charset="-122"/>
                <a:ea typeface="字魂59号-创粗黑" panose="00000500000000000000" pitchFamily="2" charset="-122"/>
              </a:endParaRPr>
            </a:p>
            <a:p>
              <a:pPr lvl="0" algn="ctr"/>
              <a:r>
                <a:rPr lang="zh-CN" altLang="en-US" sz="1400" b="1" dirty="0">
                  <a:solidFill>
                    <a:srgbClr val="FFFFFF"/>
                  </a:solidFill>
                  <a:latin typeface="字魂59号-创粗黑" panose="00000500000000000000" pitchFamily="2" charset="-122"/>
                  <a:ea typeface="字魂59号-创粗黑" panose="00000500000000000000" pitchFamily="2" charset="-122"/>
                </a:rPr>
                <a:t>文本</a:t>
              </a:r>
              <a:endParaRPr lang="zh-CN" altLang="en-US" sz="1400" b="1" dirty="0">
                <a:solidFill>
                  <a:srgbClr val="FFFFFF"/>
                </a:solidFill>
                <a:latin typeface="字魂59号-创粗黑" panose="00000500000000000000" pitchFamily="2" charset="-122"/>
                <a:ea typeface="字魂59号-创粗黑" panose="00000500000000000000" pitchFamily="2" charset="-122"/>
              </a:endParaRPr>
            </a:p>
          </p:txBody>
        </p:sp>
      </p:grpSp>
      <p:grpSp>
        <p:nvGrpSpPr>
          <p:cNvPr id="5" name="组合 5"/>
          <p:cNvGrpSpPr/>
          <p:nvPr/>
        </p:nvGrpSpPr>
        <p:grpSpPr>
          <a:xfrm>
            <a:off x="791580" y="3686066"/>
            <a:ext cx="830438" cy="830694"/>
            <a:chOff x="617959" y="3649268"/>
            <a:chExt cx="938706" cy="938706"/>
          </a:xfrm>
          <a:solidFill>
            <a:srgbClr val="92E2D9"/>
          </a:solidFill>
          <a:scene3d>
            <a:camera prst="orthographicFront">
              <a:rot lat="0" lon="0" rev="0"/>
            </a:camera>
            <a:lightRig rig="glow" dir="t">
              <a:rot lat="0" lon="0" rev="4800000"/>
            </a:lightRig>
          </a:scene3d>
        </p:grpSpPr>
        <p:sp>
          <p:nvSpPr>
            <p:cNvPr id="41" name="椭圆 40"/>
            <p:cNvSpPr/>
            <p:nvPr/>
          </p:nvSpPr>
          <p:spPr>
            <a:xfrm>
              <a:off x="617959" y="3649268"/>
              <a:ext cx="938706" cy="938706"/>
            </a:xfrm>
            <a:prstGeom prst="ellipse">
              <a:avLst/>
            </a:prstGeom>
            <a:solidFill>
              <a:srgbClr val="303030"/>
            </a:solidFill>
            <a:ln w="28575">
              <a:noFill/>
            </a:ln>
            <a:effectLst/>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400" b="1" dirty="0">
                <a:solidFill>
                  <a:srgbClr val="FFFFFF"/>
                </a:solidFill>
                <a:latin typeface="字魂59号-创粗黑" panose="00000500000000000000" pitchFamily="2" charset="-122"/>
                <a:ea typeface="字魂59号-创粗黑" panose="00000500000000000000" pitchFamily="2" charset="-122"/>
              </a:endParaRPr>
            </a:p>
          </p:txBody>
        </p:sp>
        <p:sp>
          <p:nvSpPr>
            <p:cNvPr id="42" name="矩形 41"/>
            <p:cNvSpPr/>
            <p:nvPr/>
          </p:nvSpPr>
          <p:spPr>
            <a:xfrm>
              <a:off x="783623" y="3887788"/>
              <a:ext cx="607381" cy="591252"/>
            </a:xfrm>
            <a:prstGeom prst="rect">
              <a:avLst/>
            </a:prstGeom>
            <a:noFill/>
            <a:ln>
              <a:noFill/>
            </a:ln>
            <a:effectLst>
              <a:outerShdw blurRad="190500" dist="228600" dir="2700000" algn="ctr">
                <a:srgbClr val="000000">
                  <a:alpha val="30000"/>
                </a:srgbClr>
              </a:outerShdw>
            </a:effectLst>
            <a:sp3d prstMaterial="matte">
              <a:bevelT w="127000" h="63500"/>
            </a:sp3d>
          </p:spPr>
          <p:txBody>
            <a:bodyPr wrap="none">
              <a:spAutoFit/>
            </a:bodyPr>
            <a:lstStyle/>
            <a:p>
              <a:pPr lvl="0" algn="ctr"/>
              <a:r>
                <a:rPr lang="zh-CN" altLang="en-US" sz="1400" b="1" dirty="0">
                  <a:solidFill>
                    <a:srgbClr val="FFFFFF"/>
                  </a:solidFill>
                  <a:latin typeface="字魂59号-创粗黑" panose="00000500000000000000" pitchFamily="2" charset="-122"/>
                  <a:ea typeface="字魂59号-创粗黑" panose="00000500000000000000" pitchFamily="2" charset="-122"/>
                </a:rPr>
                <a:t>添加</a:t>
              </a:r>
              <a:endParaRPr lang="en-US" altLang="zh-CN" sz="1400" b="1" dirty="0">
                <a:solidFill>
                  <a:srgbClr val="FFFFFF"/>
                </a:solidFill>
                <a:latin typeface="字魂59号-创粗黑" panose="00000500000000000000" pitchFamily="2" charset="-122"/>
                <a:ea typeface="字魂59号-创粗黑" panose="00000500000000000000" pitchFamily="2" charset="-122"/>
              </a:endParaRPr>
            </a:p>
            <a:p>
              <a:pPr lvl="0" algn="ctr"/>
              <a:r>
                <a:rPr lang="zh-CN" altLang="en-US" sz="1400" b="1" dirty="0">
                  <a:solidFill>
                    <a:srgbClr val="FFFFFF"/>
                  </a:solidFill>
                  <a:latin typeface="字魂59号-创粗黑" panose="00000500000000000000" pitchFamily="2" charset="-122"/>
                  <a:ea typeface="字魂59号-创粗黑" panose="00000500000000000000" pitchFamily="2" charset="-122"/>
                </a:rPr>
                <a:t>文本</a:t>
              </a:r>
              <a:endParaRPr lang="zh-CN" altLang="en-US" sz="1400" b="1" dirty="0">
                <a:solidFill>
                  <a:srgbClr val="FFFFFF"/>
                </a:solidFill>
                <a:latin typeface="字魂59号-创粗黑" panose="00000500000000000000" pitchFamily="2" charset="-122"/>
                <a:ea typeface="字魂59号-创粗黑" panose="00000500000000000000" pitchFamily="2" charset="-122"/>
              </a:endParaRPr>
            </a:p>
          </p:txBody>
        </p:sp>
      </p:grpSp>
      <p:sp>
        <p:nvSpPr>
          <p:cNvPr id="43" name="矩形 42"/>
          <p:cNvSpPr/>
          <p:nvPr/>
        </p:nvSpPr>
        <p:spPr>
          <a:xfrm>
            <a:off x="1762349" y="2295476"/>
            <a:ext cx="2616690" cy="534780"/>
          </a:xfrm>
          <a:prstGeom prst="rect">
            <a:avLst/>
          </a:prstGeom>
        </p:spPr>
        <p:txBody>
          <a:bodyPr wrap="square" lIns="91458" tIns="45729" rIns="91458" bIns="45729">
            <a:spAutoFit/>
          </a:bodyPr>
          <a:lstStyle/>
          <a:p>
            <a:pPr defTabSz="912495">
              <a:lnSpc>
                <a:spcPct val="150000"/>
              </a:lnSpc>
              <a:spcBef>
                <a:spcPct val="20000"/>
              </a:spcBef>
              <a:defRPr/>
            </a:pPr>
            <a:r>
              <a:rPr lang="zh-CN" alt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44" name="矩形 43"/>
          <p:cNvSpPr/>
          <p:nvPr/>
        </p:nvSpPr>
        <p:spPr>
          <a:xfrm>
            <a:off x="1762349" y="3819717"/>
            <a:ext cx="2615542" cy="534780"/>
          </a:xfrm>
          <a:prstGeom prst="rect">
            <a:avLst/>
          </a:prstGeom>
        </p:spPr>
        <p:txBody>
          <a:bodyPr wrap="square" lIns="91458" tIns="45729" rIns="91458" bIns="45729">
            <a:spAutoFit/>
          </a:bodyPr>
          <a:lstStyle/>
          <a:p>
            <a:pPr defTabSz="912495">
              <a:lnSpc>
                <a:spcPct val="150000"/>
              </a:lnSpc>
              <a:spcBef>
                <a:spcPct val="20000"/>
              </a:spcBef>
              <a:defRPr/>
            </a:pPr>
            <a:r>
              <a:rPr lang="zh-CN" alt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45" name="矩形 44"/>
          <p:cNvSpPr/>
          <p:nvPr/>
        </p:nvSpPr>
        <p:spPr>
          <a:xfrm>
            <a:off x="1458801" y="3046555"/>
            <a:ext cx="2708155" cy="534780"/>
          </a:xfrm>
          <a:prstGeom prst="rect">
            <a:avLst/>
          </a:prstGeom>
        </p:spPr>
        <p:txBody>
          <a:bodyPr wrap="square" lIns="91458" tIns="45729" rIns="91458" bIns="45729">
            <a:spAutoFit/>
          </a:bodyPr>
          <a:lstStyle/>
          <a:p>
            <a:pPr algn="r" defTabSz="912495">
              <a:lnSpc>
                <a:spcPct val="150000"/>
              </a:lnSpc>
              <a:spcBef>
                <a:spcPct val="20000"/>
              </a:spcBef>
              <a:defRPr/>
            </a:pPr>
            <a:r>
              <a:rPr lang="zh-CN" alt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46" name="矩形 45"/>
          <p:cNvSpPr/>
          <p:nvPr/>
        </p:nvSpPr>
        <p:spPr>
          <a:xfrm>
            <a:off x="1458826" y="1556739"/>
            <a:ext cx="2708130" cy="534780"/>
          </a:xfrm>
          <a:prstGeom prst="rect">
            <a:avLst/>
          </a:prstGeom>
        </p:spPr>
        <p:txBody>
          <a:bodyPr wrap="square" lIns="91458" tIns="45729" rIns="91458" bIns="45729">
            <a:spAutoFit/>
          </a:bodyPr>
          <a:lstStyle/>
          <a:p>
            <a:pPr algn="r" defTabSz="912495">
              <a:lnSpc>
                <a:spcPct val="150000"/>
              </a:lnSpc>
              <a:spcBef>
                <a:spcPct val="20000"/>
              </a:spcBef>
              <a:defRPr/>
            </a:pPr>
            <a:r>
              <a:rPr lang="zh-CN" alt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6" name="矩形 5"/>
          <p:cNvSpPr/>
          <p:nvPr/>
        </p:nvSpPr>
        <p:spPr>
          <a:xfrm>
            <a:off x="5493901" y="1556739"/>
            <a:ext cx="2772308" cy="1951889"/>
          </a:xfrm>
          <a:prstGeom prst="rect">
            <a:avLst/>
          </a:prstGeom>
          <a:blipFill dpi="0" rotWithShape="1">
            <a:blip r:embed="rId1"/>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实验方案及结论</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23" presetClass="entr" presetSubtype="28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strVal val="4/3*#ppt_w"/>
                                          </p:val>
                                        </p:tav>
                                        <p:tav tm="100000">
                                          <p:val>
                                            <p:strVal val="#ppt_w"/>
                                          </p:val>
                                        </p:tav>
                                      </p:tavLst>
                                    </p:anim>
                                    <p:anim calcmode="lin" valueType="num">
                                      <p:cBhvr>
                                        <p:cTn id="12" dur="500" fill="hold"/>
                                        <p:tgtEl>
                                          <p:spTgt spid="2"/>
                                        </p:tgtEl>
                                        <p:attrNameLst>
                                          <p:attrName>ppt_h</p:attrName>
                                        </p:attrNameLst>
                                      </p:cBhvr>
                                      <p:tavLst>
                                        <p:tav tm="0">
                                          <p:val>
                                            <p:strVal val="4/3*#ppt_h"/>
                                          </p:val>
                                        </p:tav>
                                        <p:tav tm="100000">
                                          <p:val>
                                            <p:strVal val="#ppt_h"/>
                                          </p:val>
                                        </p:tav>
                                      </p:tavLst>
                                    </p:anim>
                                  </p:childTnLst>
                                </p:cTn>
                              </p:par>
                            </p:childTnLst>
                          </p:cTn>
                        </p:par>
                        <p:par>
                          <p:cTn id="13" fill="hold">
                            <p:stCondLst>
                              <p:cond delay="1000"/>
                            </p:stCondLst>
                            <p:childTnLst>
                              <p:par>
                                <p:cTn id="14" presetID="22" presetClass="entr" presetSubtype="2" fill="hold" nodeType="after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wipe(right)">
                                      <p:cBhvr>
                                        <p:cTn id="16" dur="500"/>
                                        <p:tgtEl>
                                          <p:spTgt spid="31"/>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wipe(down)">
                                      <p:cBhvr>
                                        <p:cTn id="19" dur="500"/>
                                        <p:tgtEl>
                                          <p:spTgt spid="46"/>
                                        </p:tgtEl>
                                      </p:cBhvr>
                                    </p:animEffect>
                                  </p:childTnLst>
                                </p:cTn>
                              </p:par>
                            </p:childTnLst>
                          </p:cTn>
                        </p:par>
                        <p:par>
                          <p:cTn id="20" fill="hold">
                            <p:stCondLst>
                              <p:cond delay="1500"/>
                            </p:stCondLst>
                            <p:childTnLst>
                              <p:par>
                                <p:cTn id="21" presetID="23" presetClass="entr" presetSubtype="288"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strVal val="4/3*#ppt_w"/>
                                          </p:val>
                                        </p:tav>
                                        <p:tav tm="100000">
                                          <p:val>
                                            <p:strVal val="#ppt_w"/>
                                          </p:val>
                                        </p:tav>
                                      </p:tavLst>
                                    </p:anim>
                                    <p:anim calcmode="lin" valueType="num">
                                      <p:cBhvr>
                                        <p:cTn id="24" dur="500" fill="hold"/>
                                        <p:tgtEl>
                                          <p:spTgt spid="3"/>
                                        </p:tgtEl>
                                        <p:attrNameLst>
                                          <p:attrName>ppt_h</p:attrName>
                                        </p:attrNameLst>
                                      </p:cBhvr>
                                      <p:tavLst>
                                        <p:tav tm="0">
                                          <p:val>
                                            <p:strVal val="4/3*#ppt_h"/>
                                          </p:val>
                                        </p:tav>
                                        <p:tav tm="100000">
                                          <p:val>
                                            <p:strVal val="#ppt_h"/>
                                          </p:val>
                                        </p:tav>
                                      </p:tavLst>
                                    </p:anim>
                                  </p:childTnLst>
                                </p:cTn>
                              </p:par>
                            </p:childTnLst>
                          </p:cTn>
                        </p:par>
                        <p:par>
                          <p:cTn id="25" fill="hold">
                            <p:stCondLst>
                              <p:cond delay="2000"/>
                            </p:stCondLst>
                            <p:childTnLst>
                              <p:par>
                                <p:cTn id="26" presetID="22" presetClass="entr" presetSubtype="8" fill="hold"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left)">
                                      <p:cBhvr>
                                        <p:cTn id="28" dur="500"/>
                                        <p:tgtEl>
                                          <p:spTgt spid="33"/>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barn(inVertical)">
                                      <p:cBhvr>
                                        <p:cTn id="31" dur="500"/>
                                        <p:tgtEl>
                                          <p:spTgt spid="43"/>
                                        </p:tgtEl>
                                      </p:cBhvr>
                                    </p:animEffect>
                                  </p:childTnLst>
                                </p:cTn>
                              </p:par>
                            </p:childTnLst>
                          </p:cTn>
                        </p:par>
                        <p:par>
                          <p:cTn id="32" fill="hold">
                            <p:stCondLst>
                              <p:cond delay="2500"/>
                            </p:stCondLst>
                            <p:childTnLst>
                              <p:par>
                                <p:cTn id="33" presetID="23" presetClass="entr" presetSubtype="288" fill="hold" nodeType="after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p:cTn id="35" dur="500" fill="hold"/>
                                        <p:tgtEl>
                                          <p:spTgt spid="4"/>
                                        </p:tgtEl>
                                        <p:attrNameLst>
                                          <p:attrName>ppt_w</p:attrName>
                                        </p:attrNameLst>
                                      </p:cBhvr>
                                      <p:tavLst>
                                        <p:tav tm="0">
                                          <p:val>
                                            <p:strVal val="4/3*#ppt_w"/>
                                          </p:val>
                                        </p:tav>
                                        <p:tav tm="100000">
                                          <p:val>
                                            <p:strVal val="#ppt_w"/>
                                          </p:val>
                                        </p:tav>
                                      </p:tavLst>
                                    </p:anim>
                                    <p:anim calcmode="lin" valueType="num">
                                      <p:cBhvr>
                                        <p:cTn id="36" dur="500" fill="hold"/>
                                        <p:tgtEl>
                                          <p:spTgt spid="4"/>
                                        </p:tgtEl>
                                        <p:attrNameLst>
                                          <p:attrName>ppt_h</p:attrName>
                                        </p:attrNameLst>
                                      </p:cBhvr>
                                      <p:tavLst>
                                        <p:tav tm="0">
                                          <p:val>
                                            <p:strVal val="4/3*#ppt_h"/>
                                          </p:val>
                                        </p:tav>
                                        <p:tav tm="100000">
                                          <p:val>
                                            <p:strVal val="#ppt_h"/>
                                          </p:val>
                                        </p:tav>
                                      </p:tavLst>
                                    </p:anim>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right)">
                                      <p:cBhvr>
                                        <p:cTn id="40" dur="500"/>
                                        <p:tgtEl>
                                          <p:spTgt spid="34"/>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45"/>
                                        </p:tgtEl>
                                        <p:attrNameLst>
                                          <p:attrName>style.visibility</p:attrName>
                                        </p:attrNameLst>
                                      </p:cBhvr>
                                      <p:to>
                                        <p:strVal val="visible"/>
                                      </p:to>
                                    </p:set>
                                    <p:animEffect transition="in" filter="wipe(down)">
                                      <p:cBhvr>
                                        <p:cTn id="43" dur="500"/>
                                        <p:tgtEl>
                                          <p:spTgt spid="45"/>
                                        </p:tgtEl>
                                      </p:cBhvr>
                                    </p:animEffect>
                                  </p:childTnLst>
                                </p:cTn>
                              </p:par>
                            </p:childTnLst>
                          </p:cTn>
                        </p:par>
                        <p:par>
                          <p:cTn id="44" fill="hold">
                            <p:stCondLst>
                              <p:cond delay="3500"/>
                            </p:stCondLst>
                            <p:childTnLst>
                              <p:par>
                                <p:cTn id="45" presetID="23" presetClass="entr" presetSubtype="288" fill="hold" nodeType="afterEffect">
                                  <p:stCondLst>
                                    <p:cond delay="0"/>
                                  </p:stCondLst>
                                  <p:childTnLst>
                                    <p:set>
                                      <p:cBhvr>
                                        <p:cTn id="46" dur="1" fill="hold">
                                          <p:stCondLst>
                                            <p:cond delay="0"/>
                                          </p:stCondLst>
                                        </p:cTn>
                                        <p:tgtEl>
                                          <p:spTgt spid="5"/>
                                        </p:tgtEl>
                                        <p:attrNameLst>
                                          <p:attrName>style.visibility</p:attrName>
                                        </p:attrNameLst>
                                      </p:cBhvr>
                                      <p:to>
                                        <p:strVal val="visible"/>
                                      </p:to>
                                    </p:set>
                                    <p:anim calcmode="lin" valueType="num">
                                      <p:cBhvr>
                                        <p:cTn id="47" dur="500" fill="hold"/>
                                        <p:tgtEl>
                                          <p:spTgt spid="5"/>
                                        </p:tgtEl>
                                        <p:attrNameLst>
                                          <p:attrName>ppt_w</p:attrName>
                                        </p:attrNameLst>
                                      </p:cBhvr>
                                      <p:tavLst>
                                        <p:tav tm="0">
                                          <p:val>
                                            <p:strVal val="4/3*#ppt_w"/>
                                          </p:val>
                                        </p:tav>
                                        <p:tav tm="100000">
                                          <p:val>
                                            <p:strVal val="#ppt_w"/>
                                          </p:val>
                                        </p:tav>
                                      </p:tavLst>
                                    </p:anim>
                                    <p:anim calcmode="lin" valueType="num">
                                      <p:cBhvr>
                                        <p:cTn id="48" dur="500" fill="hold"/>
                                        <p:tgtEl>
                                          <p:spTgt spid="5"/>
                                        </p:tgtEl>
                                        <p:attrNameLst>
                                          <p:attrName>ppt_h</p:attrName>
                                        </p:attrNameLst>
                                      </p:cBhvr>
                                      <p:tavLst>
                                        <p:tav tm="0">
                                          <p:val>
                                            <p:strVal val="4/3*#ppt_h"/>
                                          </p:val>
                                        </p:tav>
                                        <p:tav tm="100000">
                                          <p:val>
                                            <p:strVal val="#ppt_h"/>
                                          </p:val>
                                        </p:tav>
                                      </p:tavLst>
                                    </p:anim>
                                  </p:childTnLst>
                                </p:cTn>
                              </p:par>
                            </p:childTnLst>
                          </p:cTn>
                        </p:par>
                        <p:par>
                          <p:cTn id="49" fill="hold">
                            <p:stCondLst>
                              <p:cond delay="4000"/>
                            </p:stCondLst>
                            <p:childTnLst>
                              <p:par>
                                <p:cTn id="50" presetID="22" presetClass="entr" presetSubtype="8" fill="hold" nodeType="after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wipe(left)">
                                      <p:cBhvr>
                                        <p:cTn id="52" dur="500"/>
                                        <p:tgtEl>
                                          <p:spTgt spid="32"/>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barn(inVertical)">
                                      <p:cBhvr>
                                        <p:cTn id="5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010"/>
          <p:cNvGrpSpPr/>
          <p:nvPr/>
        </p:nvGrpSpPr>
        <p:grpSpPr>
          <a:xfrm>
            <a:off x="1088666" y="1345046"/>
            <a:ext cx="1242903" cy="3093149"/>
            <a:chOff x="-219468" y="-15"/>
            <a:chExt cx="3314585" cy="8245847"/>
          </a:xfrm>
        </p:grpSpPr>
        <p:sp>
          <p:nvSpPr>
            <p:cNvPr id="2003" name="Shape 2003"/>
            <p:cNvSpPr/>
            <p:nvPr/>
          </p:nvSpPr>
          <p:spPr>
            <a:xfrm flipV="1">
              <a:off x="1449310" y="2818309"/>
              <a:ext cx="0" cy="2277632"/>
            </a:xfrm>
            <a:prstGeom prst="line">
              <a:avLst/>
            </a:prstGeom>
            <a:solidFill>
              <a:srgbClr val="929292"/>
            </a:solidFill>
            <a:ln w="12700" cap="flat">
              <a:solidFill>
                <a:srgbClr val="929292"/>
              </a:solidFill>
              <a:prstDash val="solid"/>
              <a:miter lim="400000"/>
            </a:ln>
            <a:effectLst/>
          </p:spPr>
          <p:txBody>
            <a:bodyPr wrap="square" lIns="24108" tIns="24108" rIns="24108" bIns="24108" numCol="1" anchor="t">
              <a:noAutofit/>
            </a:bodyPr>
            <a:lstStyle/>
            <a:p>
              <a:pPr defTabSz="171450">
                <a:lnSpc>
                  <a:spcPct val="150000"/>
                </a:lnSpc>
                <a:defRPr sz="1200">
                  <a:latin typeface="Helvetica"/>
                  <a:ea typeface="Helvetica"/>
                  <a:cs typeface="Helvetica"/>
                  <a:sym typeface="Helvetica"/>
                </a:defRPr>
              </a:pPr>
              <a:endParaRPr sz="1000" dirty="0">
                <a:solidFill>
                  <a:schemeClr val="bg1">
                    <a:lumMod val="65000"/>
                  </a:schemeClr>
                </a:solidFill>
                <a:latin typeface="字魂59号-创粗黑" panose="00000500000000000000" pitchFamily="2" charset="-122"/>
                <a:ea typeface="字魂59号-创粗黑" panose="00000500000000000000" pitchFamily="2" charset="-122"/>
                <a:cs typeface="Arial" panose="020B0604020202020204" pitchFamily="34" charset="0"/>
                <a:sym typeface="Arial" panose="020B0604020202020204" pitchFamily="34" charset="0"/>
              </a:endParaRPr>
            </a:p>
          </p:txBody>
        </p:sp>
        <p:sp>
          <p:nvSpPr>
            <p:cNvPr id="2004" name="Shape 2004"/>
            <p:cNvSpPr/>
            <p:nvPr/>
          </p:nvSpPr>
          <p:spPr>
            <a:xfrm>
              <a:off x="518981" y="-15"/>
              <a:ext cx="1860633" cy="2767337"/>
            </a:xfrm>
            <a:custGeom>
              <a:avLst/>
              <a:gdLst/>
              <a:ahLst/>
              <a:cxnLst>
                <a:cxn ang="0">
                  <a:pos x="wd2" y="hd2"/>
                </a:cxn>
                <a:cxn ang="5400000">
                  <a:pos x="wd2" y="hd2"/>
                </a:cxn>
                <a:cxn ang="10800000">
                  <a:pos x="wd2" y="hd2"/>
                </a:cxn>
                <a:cxn ang="16200000">
                  <a:pos x="wd2" y="hd2"/>
                </a:cxn>
              </a:cxnLst>
              <a:rect l="0" t="0" r="r" b="b"/>
              <a:pathLst>
                <a:path w="15896" h="21205" extrusionOk="0">
                  <a:moveTo>
                    <a:pt x="2854" y="12646"/>
                  </a:moveTo>
                  <a:cubicBezTo>
                    <a:pt x="-3017" y="8196"/>
                    <a:pt x="814" y="-395"/>
                    <a:pt x="8487" y="14"/>
                  </a:cubicBezTo>
                  <a:cubicBezTo>
                    <a:pt x="15753" y="401"/>
                    <a:pt x="18583" y="8670"/>
                    <a:pt x="12811" y="12646"/>
                  </a:cubicBezTo>
                  <a:cubicBezTo>
                    <a:pt x="11676" y="13847"/>
                    <a:pt x="10699" y="15161"/>
                    <a:pt x="9899" y="16561"/>
                  </a:cubicBezTo>
                  <a:cubicBezTo>
                    <a:pt x="9059" y="18035"/>
                    <a:pt x="8420" y="19594"/>
                    <a:pt x="7997" y="21205"/>
                  </a:cubicBezTo>
                  <a:cubicBezTo>
                    <a:pt x="7500" y="19575"/>
                    <a:pt x="6791" y="18002"/>
                    <a:pt x="5884" y="16520"/>
                  </a:cubicBezTo>
                  <a:cubicBezTo>
                    <a:pt x="5036" y="15133"/>
                    <a:pt x="4019" y="13834"/>
                    <a:pt x="2854" y="12646"/>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05" name="Shape 2005"/>
            <p:cNvSpPr/>
            <p:nvPr/>
          </p:nvSpPr>
          <p:spPr>
            <a:xfrm>
              <a:off x="895303" y="328849"/>
              <a:ext cx="1107961" cy="1497578"/>
            </a:xfrm>
            <a:custGeom>
              <a:avLst/>
              <a:gdLst/>
              <a:ahLst/>
              <a:cxnLst>
                <a:cxn ang="0">
                  <a:pos x="wd2" y="hd2"/>
                </a:cxn>
                <a:cxn ang="5400000">
                  <a:pos x="wd2" y="hd2"/>
                </a:cxn>
                <a:cxn ang="10800000">
                  <a:pos x="wd2" y="hd2"/>
                </a:cxn>
                <a:cxn ang="16200000">
                  <a:pos x="wd2" y="hd2"/>
                </a:cxn>
              </a:cxnLst>
              <a:rect l="0" t="0" r="r" b="b"/>
              <a:pathLst>
                <a:path w="16006" h="21047" extrusionOk="0">
                  <a:moveTo>
                    <a:pt x="13128" y="13601"/>
                  </a:moveTo>
                  <a:cubicBezTo>
                    <a:pt x="18599" y="9205"/>
                    <a:pt x="15792" y="564"/>
                    <a:pt x="8717" y="26"/>
                  </a:cubicBezTo>
                  <a:cubicBezTo>
                    <a:pt x="1098" y="-553"/>
                    <a:pt x="-3001" y="8540"/>
                    <a:pt x="2598" y="13601"/>
                  </a:cubicBezTo>
                  <a:lnTo>
                    <a:pt x="8213" y="21047"/>
                  </a:lnTo>
                  <a:lnTo>
                    <a:pt x="13128" y="13601"/>
                  </a:lnTo>
                  <a:close/>
                </a:path>
              </a:pathLst>
            </a:custGeom>
            <a:solidFill>
              <a:schemeClr val="bg1">
                <a:lumMod val="95000"/>
              </a:schemeClr>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06" name="Shape 2006"/>
            <p:cNvSpPr/>
            <p:nvPr/>
          </p:nvSpPr>
          <p:spPr>
            <a:xfrm>
              <a:off x="1315248" y="2723469"/>
              <a:ext cx="268106" cy="2681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07" name="Shape 2007"/>
            <p:cNvSpPr/>
            <p:nvPr/>
          </p:nvSpPr>
          <p:spPr>
            <a:xfrm>
              <a:off x="296520" y="5223217"/>
              <a:ext cx="1915156" cy="789716"/>
            </a:xfrm>
            <a:prstGeom prst="rect">
              <a:avLst/>
            </a:prstGeom>
            <a:noFill/>
            <a:ln w="12700" cap="flat">
              <a:noFill/>
              <a:miter lim="400000"/>
            </a:ln>
            <a:effectLst/>
          </p:spPr>
          <p:txBody>
            <a:bodyPr wrap="none" lIns="0" tIns="0" rIns="0" bIns="0" numCol="1" anchor="ctr">
              <a:spAutoFit/>
            </a:bodyPr>
            <a:lstStyle>
              <a:lvl1pPr>
                <a:defRPr sz="7500">
                  <a:solidFill>
                    <a:srgbClr val="4A5E6C"/>
                  </a:solidFill>
                  <a:latin typeface="FontAwesome"/>
                  <a:ea typeface="FontAwesome"/>
                  <a:cs typeface="FontAwesome"/>
                  <a:sym typeface="FontAwesome"/>
                </a:defRPr>
              </a:lvl1pPr>
            </a:lstStyle>
            <a:p>
              <a:pPr lvl="0">
                <a:lnSpc>
                  <a:spcPct val="150000"/>
                </a:lnSpc>
                <a:defRPr sz="1800">
                  <a:solidFill>
                    <a:srgbClr val="000000"/>
                  </a:solidFill>
                </a:defRPr>
              </a:pP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rPr>
                <a:t>文字内容</a:t>
              </a:r>
              <a:endParaRPr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08" name="Shape 2008"/>
            <p:cNvSpPr/>
            <p:nvPr/>
          </p:nvSpPr>
          <p:spPr>
            <a:xfrm>
              <a:off x="-219468" y="6271544"/>
              <a:ext cx="3314585" cy="1974288"/>
            </a:xfrm>
            <a:prstGeom prst="rect">
              <a:avLst/>
            </a:prstGeom>
            <a:noFill/>
            <a:ln w="12700" cap="flat">
              <a:noFill/>
              <a:miter lim="400000"/>
            </a:ln>
            <a:effectLst/>
          </p:spPr>
          <p:txBody>
            <a:bodyPr wrap="square" lIns="0" tIns="0" rIns="0" bIns="0" numCol="1" anchor="ctr">
              <a:spAutoFit/>
            </a:bodyPr>
            <a:lstStyle>
              <a:lvl1pPr defTabSz="457200">
                <a:defRPr sz="1800">
                  <a:solidFill>
                    <a:srgbClr val="828589"/>
                  </a:solidFill>
                  <a:latin typeface="STIXGeneral-Bold"/>
                  <a:ea typeface="STIXGeneral-Bold"/>
                  <a:cs typeface="STIXGeneral-Bold"/>
                  <a:sym typeface="STIXGeneral-Bold"/>
                </a:defRPr>
              </a:lvl1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09" name="Shape 2009"/>
            <p:cNvSpPr/>
            <p:nvPr/>
          </p:nvSpPr>
          <p:spPr>
            <a:xfrm>
              <a:off x="1315248" y="759053"/>
              <a:ext cx="268106" cy="2681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3" name="Group 2018"/>
          <p:cNvGrpSpPr/>
          <p:nvPr/>
        </p:nvGrpSpPr>
        <p:grpSpPr>
          <a:xfrm>
            <a:off x="2431802" y="1874098"/>
            <a:ext cx="1141639" cy="2572881"/>
            <a:chOff x="-66635" y="0"/>
            <a:chExt cx="3044534" cy="6858897"/>
          </a:xfrm>
        </p:grpSpPr>
        <p:sp>
          <p:nvSpPr>
            <p:cNvPr id="2011" name="Shape 2011"/>
            <p:cNvSpPr/>
            <p:nvPr/>
          </p:nvSpPr>
          <p:spPr>
            <a:xfrm>
              <a:off x="525331" y="0"/>
              <a:ext cx="1860634" cy="2767336"/>
            </a:xfrm>
            <a:custGeom>
              <a:avLst/>
              <a:gdLst/>
              <a:ahLst/>
              <a:cxnLst>
                <a:cxn ang="0">
                  <a:pos x="wd2" y="hd2"/>
                </a:cxn>
                <a:cxn ang="5400000">
                  <a:pos x="wd2" y="hd2"/>
                </a:cxn>
                <a:cxn ang="10800000">
                  <a:pos x="wd2" y="hd2"/>
                </a:cxn>
                <a:cxn ang="16200000">
                  <a:pos x="wd2" y="hd2"/>
                </a:cxn>
              </a:cxnLst>
              <a:rect l="0" t="0" r="r" b="b"/>
              <a:pathLst>
                <a:path w="15896" h="21205" extrusionOk="0">
                  <a:moveTo>
                    <a:pt x="2854" y="12646"/>
                  </a:moveTo>
                  <a:cubicBezTo>
                    <a:pt x="-3017" y="8196"/>
                    <a:pt x="814" y="-395"/>
                    <a:pt x="8487" y="14"/>
                  </a:cubicBezTo>
                  <a:cubicBezTo>
                    <a:pt x="15753" y="401"/>
                    <a:pt x="18583" y="8670"/>
                    <a:pt x="12811" y="12646"/>
                  </a:cubicBezTo>
                  <a:cubicBezTo>
                    <a:pt x="11676" y="13847"/>
                    <a:pt x="10699" y="15161"/>
                    <a:pt x="9899" y="16561"/>
                  </a:cubicBezTo>
                  <a:cubicBezTo>
                    <a:pt x="9059" y="18035"/>
                    <a:pt x="8420" y="19594"/>
                    <a:pt x="7997" y="21205"/>
                  </a:cubicBezTo>
                  <a:cubicBezTo>
                    <a:pt x="7500" y="19575"/>
                    <a:pt x="6791" y="18002"/>
                    <a:pt x="5884" y="16520"/>
                  </a:cubicBezTo>
                  <a:cubicBezTo>
                    <a:pt x="5036" y="15133"/>
                    <a:pt x="4019" y="13834"/>
                    <a:pt x="2854" y="12646"/>
                  </a:cubicBezTo>
                  <a:close/>
                </a:path>
              </a:pathLst>
            </a:custGeom>
            <a:solidFill>
              <a:srgbClr val="303030"/>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12" name="Shape 2012"/>
            <p:cNvSpPr/>
            <p:nvPr/>
          </p:nvSpPr>
          <p:spPr>
            <a:xfrm>
              <a:off x="901653" y="328863"/>
              <a:ext cx="1107961" cy="1497578"/>
            </a:xfrm>
            <a:custGeom>
              <a:avLst/>
              <a:gdLst/>
              <a:ahLst/>
              <a:cxnLst>
                <a:cxn ang="0">
                  <a:pos x="wd2" y="hd2"/>
                </a:cxn>
                <a:cxn ang="5400000">
                  <a:pos x="wd2" y="hd2"/>
                </a:cxn>
                <a:cxn ang="10800000">
                  <a:pos x="wd2" y="hd2"/>
                </a:cxn>
                <a:cxn ang="16200000">
                  <a:pos x="wd2" y="hd2"/>
                </a:cxn>
              </a:cxnLst>
              <a:rect l="0" t="0" r="r" b="b"/>
              <a:pathLst>
                <a:path w="16006" h="21047" extrusionOk="0">
                  <a:moveTo>
                    <a:pt x="13128" y="13601"/>
                  </a:moveTo>
                  <a:cubicBezTo>
                    <a:pt x="18599" y="9205"/>
                    <a:pt x="15792" y="564"/>
                    <a:pt x="8717" y="26"/>
                  </a:cubicBezTo>
                  <a:cubicBezTo>
                    <a:pt x="1098" y="-553"/>
                    <a:pt x="-3001" y="8540"/>
                    <a:pt x="2598" y="13601"/>
                  </a:cubicBezTo>
                  <a:lnTo>
                    <a:pt x="8213" y="21047"/>
                  </a:lnTo>
                  <a:lnTo>
                    <a:pt x="13128" y="13601"/>
                  </a:lnTo>
                  <a:close/>
                </a:path>
              </a:pathLst>
            </a:custGeom>
            <a:solidFill>
              <a:schemeClr val="bg1">
                <a:lumMod val="95000"/>
              </a:schemeClr>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13" name="Shape 2013"/>
            <p:cNvSpPr/>
            <p:nvPr/>
          </p:nvSpPr>
          <p:spPr>
            <a:xfrm>
              <a:off x="1321606" y="2747249"/>
              <a:ext cx="268106" cy="268107"/>
            </a:xfrm>
            <a:custGeom>
              <a:avLst/>
              <a:gdLst/>
              <a:ahLst/>
              <a:cxnLst>
                <a:cxn ang="0">
                  <a:pos x="wd2" y="hd2"/>
                </a:cxn>
                <a:cxn ang="5400000">
                  <a:pos x="wd2" y="hd2"/>
                </a:cxn>
                <a:cxn ang="10800000">
                  <a:pos x="wd2" y="hd2"/>
                </a:cxn>
                <a:cxn ang="16200000">
                  <a:pos x="wd2" y="hd2"/>
                </a:cxn>
              </a:cxnLst>
              <a:rect l="0" t="0" r="r" b="b"/>
              <a:pathLst>
                <a:path w="19678"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03030"/>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14" name="Shape 2014"/>
            <p:cNvSpPr/>
            <p:nvPr/>
          </p:nvSpPr>
          <p:spPr>
            <a:xfrm flipV="1">
              <a:off x="1455666" y="2990853"/>
              <a:ext cx="3" cy="694732"/>
            </a:xfrm>
            <a:prstGeom prst="line">
              <a:avLst/>
            </a:prstGeom>
            <a:noFill/>
            <a:ln w="12700" cap="flat">
              <a:solidFill>
                <a:srgbClr val="303030"/>
              </a:solidFill>
              <a:prstDash val="solid"/>
              <a:miter lim="400000"/>
            </a:ln>
            <a:effectLst/>
          </p:spPr>
          <p:txBody>
            <a:bodyPr wrap="square" lIns="24108" tIns="24108" rIns="24108" bIns="24108" numCol="1" anchor="t">
              <a:noAutofit/>
            </a:bodyPr>
            <a:lstStyle/>
            <a:p>
              <a:pPr defTabSz="171450">
                <a:lnSpc>
                  <a:spcPct val="150000"/>
                </a:lnSpc>
                <a:defRPr sz="1200">
                  <a:latin typeface="Helvetica"/>
                  <a:ea typeface="Helvetica"/>
                  <a:cs typeface="Helvetica"/>
                  <a:sym typeface="Helvetica"/>
                </a:defRPr>
              </a:pPr>
              <a:endParaRPr sz="1000" dirty="0">
                <a:solidFill>
                  <a:schemeClr val="bg1">
                    <a:lumMod val="65000"/>
                  </a:schemeClr>
                </a:solidFill>
                <a:latin typeface="字魂59号-创粗黑" panose="00000500000000000000" pitchFamily="2" charset="-122"/>
                <a:ea typeface="字魂59号-创粗黑" panose="00000500000000000000" pitchFamily="2" charset="-122"/>
                <a:cs typeface="Arial" panose="020B0604020202020204" pitchFamily="34" charset="0"/>
                <a:sym typeface="Arial" panose="020B0604020202020204" pitchFamily="34" charset="0"/>
              </a:endParaRPr>
            </a:p>
          </p:txBody>
        </p:sp>
        <p:sp>
          <p:nvSpPr>
            <p:cNvPr id="2015" name="Shape 2015"/>
            <p:cNvSpPr/>
            <p:nvPr/>
          </p:nvSpPr>
          <p:spPr>
            <a:xfrm>
              <a:off x="263980" y="3804566"/>
              <a:ext cx="1915156" cy="789716"/>
            </a:xfrm>
            <a:prstGeom prst="rect">
              <a:avLst/>
            </a:prstGeom>
            <a:noFill/>
            <a:ln w="12700" cap="flat">
              <a:noFill/>
              <a:miter lim="400000"/>
            </a:ln>
            <a:effectLst/>
          </p:spPr>
          <p:txBody>
            <a:bodyPr wrap="none" lIns="0" tIns="0" rIns="0" bIns="0" numCol="1" anchor="ctr">
              <a:spAutoFit/>
            </a:bodyPr>
            <a:lstStyle>
              <a:lvl1pPr>
                <a:defRPr sz="7500">
                  <a:solidFill>
                    <a:srgbClr val="CD321B"/>
                  </a:solidFill>
                  <a:latin typeface="FontAwesome"/>
                  <a:ea typeface="FontAwesome"/>
                  <a:cs typeface="FontAwesome"/>
                  <a:sym typeface="FontAwesome"/>
                </a:defRPr>
              </a:lvl1pPr>
            </a:lstStyle>
            <a:p>
              <a:pPr defTabSz="325120">
                <a:lnSpc>
                  <a:spcPct val="150000"/>
                </a:lnSpc>
                <a:defRPr sz="1800">
                  <a:solidFill>
                    <a:srgbClr val="000000"/>
                  </a:solidFill>
                </a:defRPr>
              </a:pP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rPr>
                <a:t>文字内容</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16" name="Shape 2016"/>
            <p:cNvSpPr/>
            <p:nvPr/>
          </p:nvSpPr>
          <p:spPr>
            <a:xfrm>
              <a:off x="-66635" y="4884608"/>
              <a:ext cx="3044534" cy="1974289"/>
            </a:xfrm>
            <a:prstGeom prst="rect">
              <a:avLst/>
            </a:prstGeom>
            <a:noFill/>
            <a:ln w="12700" cap="flat">
              <a:noFill/>
              <a:miter lim="400000"/>
            </a:ln>
            <a:effectLst/>
          </p:spPr>
          <p:txBody>
            <a:bodyPr wrap="square" lIns="0" tIns="0" rIns="0" bIns="0" numCol="1" anchor="ctr">
              <a:spAutoFit/>
            </a:bodyPr>
            <a:lstStyle>
              <a:lvl1pPr defTabSz="457200">
                <a:defRPr sz="1800">
                  <a:solidFill>
                    <a:srgbClr val="828589"/>
                  </a:solidFill>
                  <a:latin typeface="STIXGeneral-Bold"/>
                  <a:ea typeface="STIXGeneral-Bold"/>
                  <a:cs typeface="STIXGeneral-Bold"/>
                  <a:sym typeface="STIXGeneral-Bold"/>
                </a:defRPr>
              </a:lvl1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17" name="Shape 2017"/>
            <p:cNvSpPr/>
            <p:nvPr/>
          </p:nvSpPr>
          <p:spPr>
            <a:xfrm>
              <a:off x="1321606" y="812771"/>
              <a:ext cx="268106" cy="268106"/>
            </a:xfrm>
            <a:custGeom>
              <a:avLst/>
              <a:gdLst/>
              <a:ahLst/>
              <a:cxnLst>
                <a:cxn ang="0">
                  <a:pos x="wd2" y="hd2"/>
                </a:cxn>
                <a:cxn ang="5400000">
                  <a:pos x="wd2" y="hd2"/>
                </a:cxn>
                <a:cxn ang="10800000">
                  <a:pos x="wd2" y="hd2"/>
                </a:cxn>
                <a:cxn ang="16200000">
                  <a:pos x="wd2" y="hd2"/>
                </a:cxn>
              </a:cxnLst>
              <a:rect l="0" t="0" r="r" b="b"/>
              <a:pathLst>
                <a:path w="19678"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03030"/>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4" name="Group 2026"/>
          <p:cNvGrpSpPr/>
          <p:nvPr/>
        </p:nvGrpSpPr>
        <p:grpSpPr>
          <a:xfrm>
            <a:off x="3854764" y="1345047"/>
            <a:ext cx="1206049" cy="3126700"/>
            <a:chOff x="80167" y="0"/>
            <a:chExt cx="3216306" cy="8335292"/>
          </a:xfrm>
        </p:grpSpPr>
        <p:sp>
          <p:nvSpPr>
            <p:cNvPr id="2019" name="Shape 2019"/>
            <p:cNvSpPr/>
            <p:nvPr/>
          </p:nvSpPr>
          <p:spPr>
            <a:xfrm flipV="1">
              <a:off x="1451868" y="2825143"/>
              <a:ext cx="3792" cy="2270808"/>
            </a:xfrm>
            <a:prstGeom prst="line">
              <a:avLst/>
            </a:prstGeom>
            <a:noFill/>
            <a:ln w="12700" cap="flat">
              <a:solidFill>
                <a:srgbClr val="929292"/>
              </a:solidFill>
              <a:prstDash val="solid"/>
              <a:miter lim="400000"/>
            </a:ln>
            <a:effectLst/>
          </p:spPr>
          <p:txBody>
            <a:bodyPr wrap="square" lIns="24108" tIns="24108" rIns="24108" bIns="24108" numCol="1" anchor="t">
              <a:noAutofit/>
            </a:bodyPr>
            <a:lstStyle/>
            <a:p>
              <a:pPr defTabSz="171450">
                <a:lnSpc>
                  <a:spcPct val="150000"/>
                </a:lnSpc>
                <a:defRPr sz="1200">
                  <a:latin typeface="Helvetica"/>
                  <a:ea typeface="Helvetica"/>
                  <a:cs typeface="Helvetica"/>
                  <a:sym typeface="Helvetica"/>
                </a:defRPr>
              </a:pPr>
              <a:endParaRPr sz="1000" dirty="0">
                <a:solidFill>
                  <a:schemeClr val="bg1">
                    <a:lumMod val="65000"/>
                  </a:schemeClr>
                </a:solidFill>
                <a:latin typeface="字魂59号-创粗黑" panose="00000500000000000000" pitchFamily="2" charset="-122"/>
                <a:ea typeface="字魂59号-创粗黑" panose="00000500000000000000" pitchFamily="2" charset="-122"/>
                <a:cs typeface="Arial" panose="020B0604020202020204" pitchFamily="34" charset="0"/>
                <a:sym typeface="Arial" panose="020B0604020202020204" pitchFamily="34" charset="0"/>
              </a:endParaRPr>
            </a:p>
          </p:txBody>
        </p:sp>
        <p:sp>
          <p:nvSpPr>
            <p:cNvPr id="2020" name="Shape 2020"/>
            <p:cNvSpPr/>
            <p:nvPr/>
          </p:nvSpPr>
          <p:spPr>
            <a:xfrm>
              <a:off x="531680" y="0"/>
              <a:ext cx="1860635" cy="2767336"/>
            </a:xfrm>
            <a:custGeom>
              <a:avLst/>
              <a:gdLst/>
              <a:ahLst/>
              <a:cxnLst>
                <a:cxn ang="0">
                  <a:pos x="wd2" y="hd2"/>
                </a:cxn>
                <a:cxn ang="5400000">
                  <a:pos x="wd2" y="hd2"/>
                </a:cxn>
                <a:cxn ang="10800000">
                  <a:pos x="wd2" y="hd2"/>
                </a:cxn>
                <a:cxn ang="16200000">
                  <a:pos x="wd2" y="hd2"/>
                </a:cxn>
              </a:cxnLst>
              <a:rect l="0" t="0" r="r" b="b"/>
              <a:pathLst>
                <a:path w="15896" h="21205" extrusionOk="0">
                  <a:moveTo>
                    <a:pt x="2854" y="12646"/>
                  </a:moveTo>
                  <a:cubicBezTo>
                    <a:pt x="-3017" y="8196"/>
                    <a:pt x="814" y="-395"/>
                    <a:pt x="8487" y="14"/>
                  </a:cubicBezTo>
                  <a:cubicBezTo>
                    <a:pt x="15753" y="401"/>
                    <a:pt x="18583" y="8670"/>
                    <a:pt x="12811" y="12646"/>
                  </a:cubicBezTo>
                  <a:cubicBezTo>
                    <a:pt x="11676" y="13847"/>
                    <a:pt x="10699" y="15161"/>
                    <a:pt x="9899" y="16561"/>
                  </a:cubicBezTo>
                  <a:cubicBezTo>
                    <a:pt x="9059" y="18035"/>
                    <a:pt x="8420" y="19594"/>
                    <a:pt x="7997" y="21205"/>
                  </a:cubicBezTo>
                  <a:cubicBezTo>
                    <a:pt x="7500" y="19575"/>
                    <a:pt x="6791" y="18002"/>
                    <a:pt x="5884" y="16520"/>
                  </a:cubicBezTo>
                  <a:cubicBezTo>
                    <a:pt x="5036" y="15133"/>
                    <a:pt x="4019" y="13834"/>
                    <a:pt x="2854" y="12646"/>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21" name="Shape 2021"/>
            <p:cNvSpPr/>
            <p:nvPr/>
          </p:nvSpPr>
          <p:spPr>
            <a:xfrm>
              <a:off x="908003" y="328863"/>
              <a:ext cx="1107961" cy="1497578"/>
            </a:xfrm>
            <a:custGeom>
              <a:avLst/>
              <a:gdLst/>
              <a:ahLst/>
              <a:cxnLst>
                <a:cxn ang="0">
                  <a:pos x="wd2" y="hd2"/>
                </a:cxn>
                <a:cxn ang="5400000">
                  <a:pos x="wd2" y="hd2"/>
                </a:cxn>
                <a:cxn ang="10800000">
                  <a:pos x="wd2" y="hd2"/>
                </a:cxn>
                <a:cxn ang="16200000">
                  <a:pos x="wd2" y="hd2"/>
                </a:cxn>
              </a:cxnLst>
              <a:rect l="0" t="0" r="r" b="b"/>
              <a:pathLst>
                <a:path w="16006" h="21047" extrusionOk="0">
                  <a:moveTo>
                    <a:pt x="13128" y="13601"/>
                  </a:moveTo>
                  <a:cubicBezTo>
                    <a:pt x="18599" y="9205"/>
                    <a:pt x="15792" y="564"/>
                    <a:pt x="8717" y="26"/>
                  </a:cubicBezTo>
                  <a:cubicBezTo>
                    <a:pt x="1098" y="-553"/>
                    <a:pt x="-3001" y="8540"/>
                    <a:pt x="2598" y="13601"/>
                  </a:cubicBezTo>
                  <a:lnTo>
                    <a:pt x="8213" y="21047"/>
                  </a:lnTo>
                  <a:lnTo>
                    <a:pt x="13128" y="13601"/>
                  </a:lnTo>
                  <a:close/>
                </a:path>
              </a:pathLst>
            </a:custGeom>
            <a:solidFill>
              <a:schemeClr val="bg1">
                <a:lumMod val="95000"/>
              </a:schemeClr>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22" name="Shape 2022"/>
            <p:cNvSpPr/>
            <p:nvPr/>
          </p:nvSpPr>
          <p:spPr>
            <a:xfrm>
              <a:off x="1327931" y="2723483"/>
              <a:ext cx="268106" cy="268106"/>
            </a:xfrm>
            <a:custGeom>
              <a:avLst/>
              <a:gdLst/>
              <a:ahLst/>
              <a:cxnLst>
                <a:cxn ang="0">
                  <a:pos x="wd2" y="hd2"/>
                </a:cxn>
                <a:cxn ang="5400000">
                  <a:pos x="wd2" y="hd2"/>
                </a:cxn>
                <a:cxn ang="10800000">
                  <a:pos x="wd2" y="hd2"/>
                </a:cxn>
                <a:cxn ang="16200000">
                  <a:pos x="wd2" y="hd2"/>
                </a:cxn>
              </a:cxnLst>
              <a:rect l="0" t="0" r="r" b="b"/>
              <a:pathLst>
                <a:path w="19678"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23" name="Shape 2023"/>
            <p:cNvSpPr/>
            <p:nvPr/>
          </p:nvSpPr>
          <p:spPr>
            <a:xfrm>
              <a:off x="434666" y="5243788"/>
              <a:ext cx="1915158" cy="789716"/>
            </a:xfrm>
            <a:prstGeom prst="rect">
              <a:avLst/>
            </a:prstGeom>
            <a:noFill/>
            <a:ln w="12700" cap="flat">
              <a:noFill/>
              <a:miter lim="400000"/>
            </a:ln>
            <a:effectLst/>
          </p:spPr>
          <p:txBody>
            <a:bodyPr wrap="none" lIns="0" tIns="0" rIns="0" bIns="0" numCol="1" anchor="ctr">
              <a:spAutoFit/>
            </a:bodyPr>
            <a:lstStyle>
              <a:lvl1pPr>
                <a:defRPr sz="7500">
                  <a:solidFill>
                    <a:srgbClr val="FBBE48"/>
                  </a:solidFill>
                  <a:latin typeface="FontAwesome"/>
                  <a:ea typeface="FontAwesome"/>
                  <a:cs typeface="FontAwesome"/>
                  <a:sym typeface="FontAwesome"/>
                </a:defRPr>
              </a:lvl1pPr>
            </a:lstStyle>
            <a:p>
              <a:pPr lvl="0" defTabSz="325120">
                <a:lnSpc>
                  <a:spcPct val="150000"/>
                </a:lnSpc>
                <a:defRPr sz="1800">
                  <a:solidFill>
                    <a:srgbClr val="000000"/>
                  </a:solidFill>
                </a:defRPr>
              </a:pP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rPr>
                <a:t>文字内容</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24" name="Shape 2024"/>
            <p:cNvSpPr/>
            <p:nvPr/>
          </p:nvSpPr>
          <p:spPr>
            <a:xfrm>
              <a:off x="80167" y="6361003"/>
              <a:ext cx="3216306" cy="1974289"/>
            </a:xfrm>
            <a:prstGeom prst="rect">
              <a:avLst/>
            </a:prstGeom>
            <a:noFill/>
            <a:ln w="12700" cap="flat">
              <a:noFill/>
              <a:miter lim="400000"/>
            </a:ln>
            <a:effectLst/>
          </p:spPr>
          <p:txBody>
            <a:bodyPr wrap="square" lIns="0" tIns="0" rIns="0" bIns="0" numCol="1" anchor="ctr">
              <a:spAutoFit/>
            </a:bodyPr>
            <a:lstStyle>
              <a:lvl1pPr defTabSz="457200">
                <a:defRPr sz="1800">
                  <a:solidFill>
                    <a:srgbClr val="828589"/>
                  </a:solidFill>
                  <a:latin typeface="STIXGeneral-Bold"/>
                  <a:ea typeface="STIXGeneral-Bold"/>
                  <a:cs typeface="STIXGeneral-Bold"/>
                  <a:sym typeface="STIXGeneral-Bold"/>
                </a:defRPr>
              </a:lvl1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25" name="Shape 2025"/>
            <p:cNvSpPr/>
            <p:nvPr/>
          </p:nvSpPr>
          <p:spPr>
            <a:xfrm>
              <a:off x="1327964" y="759067"/>
              <a:ext cx="268106" cy="268107"/>
            </a:xfrm>
            <a:custGeom>
              <a:avLst/>
              <a:gdLst/>
              <a:ahLst/>
              <a:cxnLst>
                <a:cxn ang="0">
                  <a:pos x="wd2" y="hd2"/>
                </a:cxn>
                <a:cxn ang="5400000">
                  <a:pos x="wd2" y="hd2"/>
                </a:cxn>
                <a:cxn ang="10800000">
                  <a:pos x="wd2" y="hd2"/>
                </a:cxn>
                <a:cxn ang="16200000">
                  <a:pos x="wd2" y="hd2"/>
                </a:cxn>
              </a:cxnLst>
              <a:rect l="0" t="0" r="r" b="b"/>
              <a:pathLst>
                <a:path w="19678"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5" name="Group 2034"/>
          <p:cNvGrpSpPr/>
          <p:nvPr/>
        </p:nvGrpSpPr>
        <p:grpSpPr>
          <a:xfrm>
            <a:off x="5166449" y="1874099"/>
            <a:ext cx="1242903" cy="2609944"/>
            <a:chOff x="-69790" y="0"/>
            <a:chExt cx="3314588" cy="6957702"/>
          </a:xfrm>
        </p:grpSpPr>
        <p:sp>
          <p:nvSpPr>
            <p:cNvPr id="2027" name="Shape 2027"/>
            <p:cNvSpPr/>
            <p:nvPr/>
          </p:nvSpPr>
          <p:spPr>
            <a:xfrm>
              <a:off x="523115" y="0"/>
              <a:ext cx="1860634" cy="2767336"/>
            </a:xfrm>
            <a:custGeom>
              <a:avLst/>
              <a:gdLst/>
              <a:ahLst/>
              <a:cxnLst>
                <a:cxn ang="0">
                  <a:pos x="wd2" y="hd2"/>
                </a:cxn>
                <a:cxn ang="5400000">
                  <a:pos x="wd2" y="hd2"/>
                </a:cxn>
                <a:cxn ang="10800000">
                  <a:pos x="wd2" y="hd2"/>
                </a:cxn>
                <a:cxn ang="16200000">
                  <a:pos x="wd2" y="hd2"/>
                </a:cxn>
              </a:cxnLst>
              <a:rect l="0" t="0" r="r" b="b"/>
              <a:pathLst>
                <a:path w="15896" h="21205" extrusionOk="0">
                  <a:moveTo>
                    <a:pt x="2854" y="12646"/>
                  </a:moveTo>
                  <a:cubicBezTo>
                    <a:pt x="-3017" y="8196"/>
                    <a:pt x="814" y="-395"/>
                    <a:pt x="8487" y="14"/>
                  </a:cubicBezTo>
                  <a:cubicBezTo>
                    <a:pt x="15753" y="401"/>
                    <a:pt x="18583" y="8670"/>
                    <a:pt x="12811" y="12646"/>
                  </a:cubicBezTo>
                  <a:cubicBezTo>
                    <a:pt x="11676" y="13847"/>
                    <a:pt x="10699" y="15161"/>
                    <a:pt x="9899" y="16561"/>
                  </a:cubicBezTo>
                  <a:cubicBezTo>
                    <a:pt x="9059" y="18035"/>
                    <a:pt x="8420" y="19594"/>
                    <a:pt x="7997" y="21205"/>
                  </a:cubicBezTo>
                  <a:cubicBezTo>
                    <a:pt x="7500" y="19575"/>
                    <a:pt x="6791" y="18002"/>
                    <a:pt x="5884" y="16520"/>
                  </a:cubicBezTo>
                  <a:cubicBezTo>
                    <a:pt x="5036" y="15133"/>
                    <a:pt x="4019" y="13834"/>
                    <a:pt x="2854" y="12646"/>
                  </a:cubicBezTo>
                  <a:close/>
                </a:path>
              </a:pathLst>
            </a:custGeom>
            <a:solidFill>
              <a:srgbClr val="303030"/>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28" name="Shape 2028"/>
            <p:cNvSpPr/>
            <p:nvPr/>
          </p:nvSpPr>
          <p:spPr>
            <a:xfrm>
              <a:off x="899437" y="328863"/>
              <a:ext cx="1107962" cy="1497578"/>
            </a:xfrm>
            <a:custGeom>
              <a:avLst/>
              <a:gdLst/>
              <a:ahLst/>
              <a:cxnLst>
                <a:cxn ang="0">
                  <a:pos x="wd2" y="hd2"/>
                </a:cxn>
                <a:cxn ang="5400000">
                  <a:pos x="wd2" y="hd2"/>
                </a:cxn>
                <a:cxn ang="10800000">
                  <a:pos x="wd2" y="hd2"/>
                </a:cxn>
                <a:cxn ang="16200000">
                  <a:pos x="wd2" y="hd2"/>
                </a:cxn>
              </a:cxnLst>
              <a:rect l="0" t="0" r="r" b="b"/>
              <a:pathLst>
                <a:path w="16006" h="21047" extrusionOk="0">
                  <a:moveTo>
                    <a:pt x="13128" y="13601"/>
                  </a:moveTo>
                  <a:cubicBezTo>
                    <a:pt x="18599" y="9205"/>
                    <a:pt x="15792" y="564"/>
                    <a:pt x="8717" y="26"/>
                  </a:cubicBezTo>
                  <a:cubicBezTo>
                    <a:pt x="1098" y="-553"/>
                    <a:pt x="-3001" y="8540"/>
                    <a:pt x="2598" y="13601"/>
                  </a:cubicBezTo>
                  <a:lnTo>
                    <a:pt x="8213" y="21047"/>
                  </a:lnTo>
                  <a:lnTo>
                    <a:pt x="13128" y="13601"/>
                  </a:lnTo>
                  <a:close/>
                </a:path>
              </a:pathLst>
            </a:custGeom>
            <a:solidFill>
              <a:schemeClr val="bg1">
                <a:lumMod val="95000"/>
              </a:schemeClr>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29" name="Shape 2029"/>
            <p:cNvSpPr/>
            <p:nvPr/>
          </p:nvSpPr>
          <p:spPr>
            <a:xfrm>
              <a:off x="1319399" y="2747249"/>
              <a:ext cx="268106" cy="268107"/>
            </a:xfrm>
            <a:custGeom>
              <a:avLst/>
              <a:gdLst/>
              <a:ahLst/>
              <a:cxnLst>
                <a:cxn ang="0">
                  <a:pos x="wd2" y="hd2"/>
                </a:cxn>
                <a:cxn ang="5400000">
                  <a:pos x="wd2" y="hd2"/>
                </a:cxn>
                <a:cxn ang="10800000">
                  <a:pos x="wd2" y="hd2"/>
                </a:cxn>
                <a:cxn ang="16200000">
                  <a:pos x="wd2" y="hd2"/>
                </a:cxn>
              </a:cxnLst>
              <a:rect l="0" t="0" r="r" b="b"/>
              <a:pathLst>
                <a:path w="19678"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03030"/>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30" name="Shape 2030"/>
            <p:cNvSpPr/>
            <p:nvPr/>
          </p:nvSpPr>
          <p:spPr>
            <a:xfrm>
              <a:off x="468593" y="3833422"/>
              <a:ext cx="1915157" cy="789716"/>
            </a:xfrm>
            <a:prstGeom prst="rect">
              <a:avLst/>
            </a:prstGeom>
            <a:noFill/>
            <a:ln w="12700" cap="flat">
              <a:noFill/>
              <a:miter lim="400000"/>
            </a:ln>
            <a:effectLst/>
          </p:spPr>
          <p:txBody>
            <a:bodyPr wrap="none" lIns="0" tIns="0" rIns="0" bIns="0" numCol="1" anchor="ctr">
              <a:spAutoFit/>
            </a:bodyPr>
            <a:lstStyle>
              <a:lvl1pPr>
                <a:defRPr sz="7500">
                  <a:solidFill>
                    <a:srgbClr val="809D2C"/>
                  </a:solidFill>
                  <a:latin typeface="FontAwesome"/>
                  <a:ea typeface="FontAwesome"/>
                  <a:cs typeface="FontAwesome"/>
                  <a:sym typeface="FontAwesome"/>
                </a:defRPr>
              </a:lvl1pPr>
            </a:lstStyle>
            <a:p>
              <a:pPr defTabSz="325120">
                <a:lnSpc>
                  <a:spcPct val="150000"/>
                </a:lnSpc>
                <a:defRPr sz="1800">
                  <a:solidFill>
                    <a:srgbClr val="000000"/>
                  </a:solidFill>
                </a:defRPr>
              </a:pP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rPr>
                <a:t>文字内容</a:t>
              </a:r>
              <a:endParaRPr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31" name="Shape 2031"/>
            <p:cNvSpPr/>
            <p:nvPr/>
          </p:nvSpPr>
          <p:spPr>
            <a:xfrm flipV="1">
              <a:off x="1449670" y="2990853"/>
              <a:ext cx="3792" cy="694727"/>
            </a:xfrm>
            <a:prstGeom prst="line">
              <a:avLst/>
            </a:prstGeom>
            <a:solidFill>
              <a:srgbClr val="0082B3"/>
            </a:solidFill>
            <a:ln w="12700" cap="flat">
              <a:solidFill>
                <a:srgbClr val="303030"/>
              </a:solidFill>
              <a:prstDash val="solid"/>
              <a:miter lim="400000"/>
            </a:ln>
            <a:effectLst/>
          </p:spPr>
          <p:txBody>
            <a:bodyPr wrap="square" lIns="24108" tIns="24108" rIns="24108" bIns="24108" numCol="1" anchor="t">
              <a:noAutofit/>
            </a:bodyPr>
            <a:lstStyle/>
            <a:p>
              <a:pPr defTabSz="171450">
                <a:lnSpc>
                  <a:spcPct val="150000"/>
                </a:lnSpc>
                <a:defRPr sz="1200">
                  <a:latin typeface="Helvetica"/>
                  <a:ea typeface="Helvetica"/>
                  <a:cs typeface="Helvetica"/>
                  <a:sym typeface="Helvetica"/>
                </a:defRPr>
              </a:pPr>
              <a:endParaRPr sz="1000" dirty="0">
                <a:solidFill>
                  <a:schemeClr val="bg1">
                    <a:lumMod val="65000"/>
                  </a:schemeClr>
                </a:solidFill>
                <a:latin typeface="字魂59号-创粗黑" panose="00000500000000000000" pitchFamily="2" charset="-122"/>
                <a:ea typeface="字魂59号-创粗黑" panose="00000500000000000000" pitchFamily="2" charset="-122"/>
                <a:cs typeface="Arial" panose="020B0604020202020204" pitchFamily="34" charset="0"/>
                <a:sym typeface="Arial" panose="020B0604020202020204" pitchFamily="34" charset="0"/>
              </a:endParaRPr>
            </a:p>
          </p:txBody>
        </p:sp>
        <p:sp>
          <p:nvSpPr>
            <p:cNvPr id="2032" name="Shape 2032"/>
            <p:cNvSpPr/>
            <p:nvPr/>
          </p:nvSpPr>
          <p:spPr>
            <a:xfrm>
              <a:off x="-69790" y="4983413"/>
              <a:ext cx="3314588" cy="1974289"/>
            </a:xfrm>
            <a:prstGeom prst="rect">
              <a:avLst/>
            </a:prstGeom>
            <a:noFill/>
            <a:ln w="12700" cap="flat">
              <a:noFill/>
              <a:miter lim="400000"/>
            </a:ln>
            <a:effectLst/>
          </p:spPr>
          <p:txBody>
            <a:bodyPr wrap="square" lIns="0" tIns="0" rIns="0" bIns="0" numCol="1" anchor="ctr">
              <a:spAutoFit/>
            </a:bodyPr>
            <a:lstStyle>
              <a:lvl1pPr defTabSz="457200">
                <a:defRPr sz="1800">
                  <a:solidFill>
                    <a:srgbClr val="828589"/>
                  </a:solidFill>
                  <a:latin typeface="STIXGeneral-Bold"/>
                  <a:ea typeface="STIXGeneral-Bold"/>
                  <a:cs typeface="STIXGeneral-Bold"/>
                  <a:sym typeface="STIXGeneral-Bold"/>
                </a:defRPr>
              </a:lvl1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33" name="Shape 2033"/>
            <p:cNvSpPr/>
            <p:nvPr/>
          </p:nvSpPr>
          <p:spPr>
            <a:xfrm>
              <a:off x="1324773" y="812771"/>
              <a:ext cx="268106" cy="268106"/>
            </a:xfrm>
            <a:custGeom>
              <a:avLst/>
              <a:gdLst/>
              <a:ahLst/>
              <a:cxnLst>
                <a:cxn ang="0">
                  <a:pos x="wd2" y="hd2"/>
                </a:cxn>
                <a:cxn ang="5400000">
                  <a:pos x="wd2" y="hd2"/>
                </a:cxn>
                <a:cxn ang="10800000">
                  <a:pos x="wd2" y="hd2"/>
                </a:cxn>
                <a:cxn ang="16200000">
                  <a:pos x="wd2" y="hd2"/>
                </a:cxn>
              </a:cxnLst>
              <a:rect l="0" t="0" r="r" b="b"/>
              <a:pathLst>
                <a:path w="19678"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303030"/>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6" name="Group 2042"/>
          <p:cNvGrpSpPr/>
          <p:nvPr/>
        </p:nvGrpSpPr>
        <p:grpSpPr>
          <a:xfrm>
            <a:off x="6666364" y="1345047"/>
            <a:ext cx="1206049" cy="3138996"/>
            <a:chOff x="-5766" y="0"/>
            <a:chExt cx="3216302" cy="8368071"/>
          </a:xfrm>
        </p:grpSpPr>
        <p:sp>
          <p:nvSpPr>
            <p:cNvPr id="2035" name="Shape 2035"/>
            <p:cNvSpPr/>
            <p:nvPr/>
          </p:nvSpPr>
          <p:spPr>
            <a:xfrm flipV="1">
              <a:off x="1464561" y="2825141"/>
              <a:ext cx="3792" cy="2270805"/>
            </a:xfrm>
            <a:prstGeom prst="line">
              <a:avLst/>
            </a:prstGeom>
            <a:noFill/>
            <a:ln w="12700" cap="flat">
              <a:solidFill>
                <a:srgbClr val="929292"/>
              </a:solidFill>
              <a:prstDash val="solid"/>
              <a:miter lim="400000"/>
            </a:ln>
            <a:effectLst/>
          </p:spPr>
          <p:txBody>
            <a:bodyPr wrap="square" lIns="24108" tIns="24108" rIns="24108" bIns="24108" numCol="1" anchor="t">
              <a:noAutofit/>
            </a:bodyPr>
            <a:lstStyle/>
            <a:p>
              <a:pPr defTabSz="171450">
                <a:lnSpc>
                  <a:spcPct val="150000"/>
                </a:lnSpc>
                <a:defRPr sz="1200">
                  <a:latin typeface="Helvetica"/>
                  <a:ea typeface="Helvetica"/>
                  <a:cs typeface="Helvetica"/>
                  <a:sym typeface="Helvetica"/>
                </a:defRPr>
              </a:pPr>
              <a:endParaRPr sz="1000" dirty="0">
                <a:solidFill>
                  <a:schemeClr val="bg1">
                    <a:lumMod val="65000"/>
                  </a:schemeClr>
                </a:solidFill>
                <a:latin typeface="字魂59号-创粗黑" panose="00000500000000000000" pitchFamily="2" charset="-122"/>
                <a:ea typeface="字魂59号-创粗黑" panose="00000500000000000000" pitchFamily="2" charset="-122"/>
                <a:cs typeface="Arial" panose="020B0604020202020204" pitchFamily="34" charset="0"/>
                <a:sym typeface="Arial" panose="020B0604020202020204" pitchFamily="34" charset="0"/>
              </a:endParaRPr>
            </a:p>
          </p:txBody>
        </p:sp>
        <p:sp>
          <p:nvSpPr>
            <p:cNvPr id="2036" name="Shape 2036"/>
            <p:cNvSpPr/>
            <p:nvPr/>
          </p:nvSpPr>
          <p:spPr>
            <a:xfrm>
              <a:off x="544381" y="0"/>
              <a:ext cx="1860634" cy="2767336"/>
            </a:xfrm>
            <a:custGeom>
              <a:avLst/>
              <a:gdLst/>
              <a:ahLst/>
              <a:cxnLst>
                <a:cxn ang="0">
                  <a:pos x="wd2" y="hd2"/>
                </a:cxn>
                <a:cxn ang="5400000">
                  <a:pos x="wd2" y="hd2"/>
                </a:cxn>
                <a:cxn ang="10800000">
                  <a:pos x="wd2" y="hd2"/>
                </a:cxn>
                <a:cxn ang="16200000">
                  <a:pos x="wd2" y="hd2"/>
                </a:cxn>
              </a:cxnLst>
              <a:rect l="0" t="0" r="r" b="b"/>
              <a:pathLst>
                <a:path w="15896" h="21205" extrusionOk="0">
                  <a:moveTo>
                    <a:pt x="2854" y="12646"/>
                  </a:moveTo>
                  <a:cubicBezTo>
                    <a:pt x="-3017" y="8196"/>
                    <a:pt x="814" y="-395"/>
                    <a:pt x="8487" y="14"/>
                  </a:cubicBezTo>
                  <a:cubicBezTo>
                    <a:pt x="15753" y="401"/>
                    <a:pt x="18583" y="8670"/>
                    <a:pt x="12811" y="12646"/>
                  </a:cubicBezTo>
                  <a:cubicBezTo>
                    <a:pt x="11676" y="13847"/>
                    <a:pt x="10699" y="15161"/>
                    <a:pt x="9899" y="16561"/>
                  </a:cubicBezTo>
                  <a:cubicBezTo>
                    <a:pt x="9059" y="18035"/>
                    <a:pt x="8420" y="19594"/>
                    <a:pt x="7997" y="21205"/>
                  </a:cubicBezTo>
                  <a:cubicBezTo>
                    <a:pt x="7500" y="19575"/>
                    <a:pt x="6791" y="18002"/>
                    <a:pt x="5884" y="16520"/>
                  </a:cubicBezTo>
                  <a:cubicBezTo>
                    <a:pt x="5036" y="15133"/>
                    <a:pt x="4019" y="13834"/>
                    <a:pt x="2854" y="12646"/>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37" name="Shape 2037"/>
            <p:cNvSpPr/>
            <p:nvPr/>
          </p:nvSpPr>
          <p:spPr>
            <a:xfrm>
              <a:off x="920703" y="328863"/>
              <a:ext cx="1107961" cy="1497578"/>
            </a:xfrm>
            <a:custGeom>
              <a:avLst/>
              <a:gdLst/>
              <a:ahLst/>
              <a:cxnLst>
                <a:cxn ang="0">
                  <a:pos x="wd2" y="hd2"/>
                </a:cxn>
                <a:cxn ang="5400000">
                  <a:pos x="wd2" y="hd2"/>
                </a:cxn>
                <a:cxn ang="10800000">
                  <a:pos x="wd2" y="hd2"/>
                </a:cxn>
                <a:cxn ang="16200000">
                  <a:pos x="wd2" y="hd2"/>
                </a:cxn>
              </a:cxnLst>
              <a:rect l="0" t="0" r="r" b="b"/>
              <a:pathLst>
                <a:path w="16006" h="21047" extrusionOk="0">
                  <a:moveTo>
                    <a:pt x="13128" y="13601"/>
                  </a:moveTo>
                  <a:cubicBezTo>
                    <a:pt x="18599" y="9205"/>
                    <a:pt x="15792" y="564"/>
                    <a:pt x="8717" y="26"/>
                  </a:cubicBezTo>
                  <a:cubicBezTo>
                    <a:pt x="1098" y="-553"/>
                    <a:pt x="-3001" y="8540"/>
                    <a:pt x="2598" y="13601"/>
                  </a:cubicBezTo>
                  <a:lnTo>
                    <a:pt x="8213" y="21047"/>
                  </a:lnTo>
                  <a:lnTo>
                    <a:pt x="13128" y="13601"/>
                  </a:lnTo>
                  <a:close/>
                </a:path>
              </a:pathLst>
            </a:custGeom>
            <a:solidFill>
              <a:schemeClr val="bg1">
                <a:lumMod val="95000"/>
              </a:schemeClr>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38" name="Shape 2038"/>
            <p:cNvSpPr/>
            <p:nvPr/>
          </p:nvSpPr>
          <p:spPr>
            <a:xfrm>
              <a:off x="1340665" y="2723483"/>
              <a:ext cx="268106" cy="268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39" name="Shape 2039"/>
            <p:cNvSpPr/>
            <p:nvPr/>
          </p:nvSpPr>
          <p:spPr>
            <a:xfrm>
              <a:off x="506981" y="5212105"/>
              <a:ext cx="1915155" cy="789716"/>
            </a:xfrm>
            <a:prstGeom prst="rect">
              <a:avLst/>
            </a:prstGeom>
            <a:noFill/>
            <a:ln w="12700" cap="flat">
              <a:noFill/>
              <a:miter lim="400000"/>
            </a:ln>
            <a:effectLst/>
          </p:spPr>
          <p:txBody>
            <a:bodyPr wrap="none" lIns="0" tIns="0" rIns="0" bIns="0" numCol="1" anchor="ctr">
              <a:spAutoFit/>
            </a:bodyPr>
            <a:lstStyle>
              <a:lvl1pPr>
                <a:defRPr sz="7500">
                  <a:solidFill>
                    <a:srgbClr val="3A9A87"/>
                  </a:solidFill>
                  <a:latin typeface="FontAwesome"/>
                  <a:ea typeface="FontAwesome"/>
                  <a:cs typeface="FontAwesome"/>
                  <a:sym typeface="FontAwesome"/>
                </a:defRPr>
              </a:lvl1pPr>
            </a:lstStyle>
            <a:p>
              <a:pPr lvl="0" defTabSz="325120">
                <a:lnSpc>
                  <a:spcPct val="150000"/>
                </a:lnSpc>
                <a:defRPr sz="1800">
                  <a:solidFill>
                    <a:srgbClr val="000000"/>
                  </a:solidFill>
                </a:defRPr>
              </a:pP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rPr>
                <a:t>文字内容</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40" name="Shape 2040"/>
            <p:cNvSpPr/>
            <p:nvPr/>
          </p:nvSpPr>
          <p:spPr>
            <a:xfrm>
              <a:off x="-5766" y="6393782"/>
              <a:ext cx="3216302" cy="1974289"/>
            </a:xfrm>
            <a:prstGeom prst="rect">
              <a:avLst/>
            </a:prstGeom>
            <a:noFill/>
            <a:ln w="12700" cap="flat">
              <a:noFill/>
              <a:miter lim="400000"/>
            </a:ln>
            <a:effectLst/>
          </p:spPr>
          <p:txBody>
            <a:bodyPr wrap="square" lIns="0" tIns="0" rIns="0" bIns="0" numCol="1" anchor="ctr">
              <a:spAutoFit/>
            </a:bodyPr>
            <a:lstStyle>
              <a:lvl1pPr defTabSz="457200">
                <a:defRPr sz="1800">
                  <a:solidFill>
                    <a:srgbClr val="828589"/>
                  </a:solidFill>
                  <a:latin typeface="STIXGeneral-Bold"/>
                  <a:ea typeface="STIXGeneral-Bold"/>
                  <a:cs typeface="STIXGeneral-Bold"/>
                  <a:sym typeface="STIXGeneral-Bold"/>
                </a:defRPr>
              </a:lvl1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041" name="Shape 2041"/>
            <p:cNvSpPr/>
            <p:nvPr/>
          </p:nvSpPr>
          <p:spPr>
            <a:xfrm>
              <a:off x="1334281" y="754485"/>
              <a:ext cx="268106" cy="268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29292"/>
            </a:solidFill>
            <a:ln w="12700" cap="flat">
              <a:noFill/>
              <a:miter lim="400000"/>
            </a:ln>
            <a:effectLst/>
          </p:spPr>
          <p:txBody>
            <a:bodyPr wrap="square" lIns="0" tIns="0" rIns="0" bIns="0" numCol="1" anchor="ctr">
              <a:noAutofit/>
            </a:bodyPr>
            <a:lstStyle/>
            <a:p>
              <a:pPr lvl="0">
                <a:lnSpc>
                  <a:spcPct val="150000"/>
                </a:lnSpc>
                <a:defRPr sz="3200"/>
              </a:pPr>
              <a:endParaRPr sz="4000" dirty="0">
                <a:solidFill>
                  <a:schemeClr val="bg1">
                    <a:lumMod val="6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sp>
        <p:nvSpPr>
          <p:cNvPr id="43"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实验方案及结论</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mc:AlternateContent xmlns:mc="http://schemas.openxmlformats.org/markup-compatibility/2006">
    <mc:Choice xmlns:p14="http://schemas.microsoft.com/office/powerpoint/2010/main" Requires="p14">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accel="33300" fill="hold" grpId="0" nodeType="afterEffect" p14:presetBounceEnd="22000">
                                      <p:stCondLst>
                                        <p:cond delay="0"/>
                                      </p:stCondLst>
                                      <p:childTnLst>
                                        <p:set>
                                          <p:cBhvr>
                                            <p:cTn id="6" dur="indefinite" fill="hold"/>
                                            <p:tgtEl>
                                              <p:spTgt spid="2"/>
                                            </p:tgtEl>
                                            <p:attrNameLst>
                                              <p:attrName>style.visibility</p:attrName>
                                            </p:attrNameLst>
                                          </p:cBhvr>
                                          <p:to>
                                            <p:strVal val="visible"/>
                                          </p:to>
                                        </p:set>
                                        <p:anim calcmode="lin" valueType="num" p14:bounceEnd="22000">
                                          <p:cBhvr>
                                            <p:cTn id="7" dur="900" fill="hold"/>
                                            <p:tgtEl>
                                              <p:spTgt spid="2"/>
                                            </p:tgtEl>
                                            <p:attrNameLst>
                                              <p:attrName>ppt_x</p:attrName>
                                            </p:attrNameLst>
                                          </p:cBhvr>
                                          <p:tavLst>
                                            <p:tav tm="0">
                                              <p:val>
                                                <p:strVal val="#ppt_x"/>
                                              </p:val>
                                            </p:tav>
                                            <p:tav tm="100000">
                                              <p:val>
                                                <p:strVal val="#ppt_x"/>
                                              </p:val>
                                            </p:tav>
                                          </p:tavLst>
                                        </p:anim>
                                        <p:anim calcmode="lin" valueType="num" p14:bounceEnd="22000">
                                          <p:cBhvr>
                                            <p:cTn id="8" dur="9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accel="33300" fill="hold" grpId="0" nodeType="afterEffect" p14:presetBounceEnd="22000">
                                      <p:stCondLst>
                                        <p:cond delay="0"/>
                                      </p:stCondLst>
                                      <p:childTnLst>
                                        <p:set>
                                          <p:cBhvr>
                                            <p:cTn id="11" dur="indefinite" fill="hold"/>
                                            <p:tgtEl>
                                              <p:spTgt spid="3"/>
                                            </p:tgtEl>
                                            <p:attrNameLst>
                                              <p:attrName>style.visibility</p:attrName>
                                            </p:attrNameLst>
                                          </p:cBhvr>
                                          <p:to>
                                            <p:strVal val="visible"/>
                                          </p:to>
                                        </p:set>
                                        <p:anim calcmode="lin" valueType="num" p14:bounceEnd="22000">
                                          <p:cBhvr>
                                            <p:cTn id="12" dur="900" fill="hold"/>
                                            <p:tgtEl>
                                              <p:spTgt spid="3"/>
                                            </p:tgtEl>
                                            <p:attrNameLst>
                                              <p:attrName>ppt_x</p:attrName>
                                            </p:attrNameLst>
                                          </p:cBhvr>
                                          <p:tavLst>
                                            <p:tav tm="0">
                                              <p:val>
                                                <p:strVal val="#ppt_x"/>
                                              </p:val>
                                            </p:tav>
                                            <p:tav tm="100000">
                                              <p:val>
                                                <p:strVal val="#ppt_x"/>
                                              </p:val>
                                            </p:tav>
                                          </p:tavLst>
                                        </p:anim>
                                        <p:anim calcmode="lin" valueType="num" p14:bounceEnd="22000">
                                          <p:cBhvr>
                                            <p:cTn id="13" dur="90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2" presetClass="entr" presetSubtype="4" accel="33300" fill="hold" grpId="0" nodeType="afterEffect" p14:presetBounceEnd="22000">
                                      <p:stCondLst>
                                        <p:cond delay="0"/>
                                      </p:stCondLst>
                                      <p:childTnLst>
                                        <p:set>
                                          <p:cBhvr>
                                            <p:cTn id="16" dur="indefinite" fill="hold"/>
                                            <p:tgtEl>
                                              <p:spTgt spid="4"/>
                                            </p:tgtEl>
                                            <p:attrNameLst>
                                              <p:attrName>style.visibility</p:attrName>
                                            </p:attrNameLst>
                                          </p:cBhvr>
                                          <p:to>
                                            <p:strVal val="visible"/>
                                          </p:to>
                                        </p:set>
                                        <p:anim calcmode="lin" valueType="num" p14:bounceEnd="22000">
                                          <p:cBhvr>
                                            <p:cTn id="17" dur="900" fill="hold"/>
                                            <p:tgtEl>
                                              <p:spTgt spid="4"/>
                                            </p:tgtEl>
                                            <p:attrNameLst>
                                              <p:attrName>ppt_x</p:attrName>
                                            </p:attrNameLst>
                                          </p:cBhvr>
                                          <p:tavLst>
                                            <p:tav tm="0">
                                              <p:val>
                                                <p:strVal val="#ppt_x"/>
                                              </p:val>
                                            </p:tav>
                                            <p:tav tm="100000">
                                              <p:val>
                                                <p:strVal val="#ppt_x"/>
                                              </p:val>
                                            </p:tav>
                                          </p:tavLst>
                                        </p:anim>
                                        <p:anim calcmode="lin" valueType="num" p14:bounceEnd="22000">
                                          <p:cBhvr>
                                            <p:cTn id="18" dur="900" fill="hold"/>
                                            <p:tgtEl>
                                              <p:spTgt spid="4"/>
                                            </p:tgtEl>
                                            <p:attrNameLst>
                                              <p:attrName>ppt_y</p:attrName>
                                            </p:attrNameLst>
                                          </p:cBhvr>
                                          <p:tavLst>
                                            <p:tav tm="0">
                                              <p:val>
                                                <p:strVal val="1+#ppt_h/2"/>
                                              </p:val>
                                            </p:tav>
                                            <p:tav tm="100000">
                                              <p:val>
                                                <p:strVal val="#ppt_y"/>
                                              </p:val>
                                            </p:tav>
                                          </p:tavLst>
                                        </p:anim>
                                      </p:childTnLst>
                                    </p:cTn>
                                  </p:par>
                                </p:childTnLst>
                              </p:cTn>
                            </p:par>
                            <p:par>
                              <p:cTn id="19" fill="hold">
                                <p:stCondLst>
                                  <p:cond delay="3000"/>
                                </p:stCondLst>
                                <p:childTnLst>
                                  <p:par>
                                    <p:cTn id="20" presetID="2" presetClass="entr" presetSubtype="4" accel="33300" fill="hold" grpId="0" nodeType="afterEffect" p14:presetBounceEnd="22000">
                                      <p:stCondLst>
                                        <p:cond delay="0"/>
                                      </p:stCondLst>
                                      <p:childTnLst>
                                        <p:set>
                                          <p:cBhvr>
                                            <p:cTn id="21" dur="indefinite" fill="hold"/>
                                            <p:tgtEl>
                                              <p:spTgt spid="5"/>
                                            </p:tgtEl>
                                            <p:attrNameLst>
                                              <p:attrName>style.visibility</p:attrName>
                                            </p:attrNameLst>
                                          </p:cBhvr>
                                          <p:to>
                                            <p:strVal val="visible"/>
                                          </p:to>
                                        </p:set>
                                        <p:anim calcmode="lin" valueType="num" p14:bounceEnd="22000">
                                          <p:cBhvr>
                                            <p:cTn id="22" dur="900" fill="hold"/>
                                            <p:tgtEl>
                                              <p:spTgt spid="5"/>
                                            </p:tgtEl>
                                            <p:attrNameLst>
                                              <p:attrName>ppt_x</p:attrName>
                                            </p:attrNameLst>
                                          </p:cBhvr>
                                          <p:tavLst>
                                            <p:tav tm="0">
                                              <p:val>
                                                <p:strVal val="#ppt_x"/>
                                              </p:val>
                                            </p:tav>
                                            <p:tav tm="100000">
                                              <p:val>
                                                <p:strVal val="#ppt_x"/>
                                              </p:val>
                                            </p:tav>
                                          </p:tavLst>
                                        </p:anim>
                                        <p:anim calcmode="lin" valueType="num" p14:bounceEnd="22000">
                                          <p:cBhvr>
                                            <p:cTn id="23" dur="900" fill="hold"/>
                                            <p:tgtEl>
                                              <p:spTgt spid="5"/>
                                            </p:tgtEl>
                                            <p:attrNameLst>
                                              <p:attrName>ppt_y</p:attrName>
                                            </p:attrNameLst>
                                          </p:cBhvr>
                                          <p:tavLst>
                                            <p:tav tm="0">
                                              <p:val>
                                                <p:strVal val="1+#ppt_h/2"/>
                                              </p:val>
                                            </p:tav>
                                            <p:tav tm="100000">
                                              <p:val>
                                                <p:strVal val="#ppt_y"/>
                                              </p:val>
                                            </p:tav>
                                          </p:tavLst>
                                        </p:anim>
                                      </p:childTnLst>
                                    </p:cTn>
                                  </p:par>
                                </p:childTnLst>
                              </p:cTn>
                            </p:par>
                            <p:par>
                              <p:cTn id="24" fill="hold">
                                <p:stCondLst>
                                  <p:cond delay="4000"/>
                                </p:stCondLst>
                                <p:childTnLst>
                                  <p:par>
                                    <p:cTn id="25" presetID="2" presetClass="entr" presetSubtype="4" accel="33300" fill="hold" grpId="0" nodeType="afterEffect" p14:presetBounceEnd="22000">
                                      <p:stCondLst>
                                        <p:cond delay="0"/>
                                      </p:stCondLst>
                                      <p:childTnLst>
                                        <p:set>
                                          <p:cBhvr>
                                            <p:cTn id="26" dur="indefinite" fill="hold"/>
                                            <p:tgtEl>
                                              <p:spTgt spid="6"/>
                                            </p:tgtEl>
                                            <p:attrNameLst>
                                              <p:attrName>style.visibility</p:attrName>
                                            </p:attrNameLst>
                                          </p:cBhvr>
                                          <p:to>
                                            <p:strVal val="visible"/>
                                          </p:to>
                                        </p:set>
                                        <p:anim calcmode="lin" valueType="num" p14:bounceEnd="22000">
                                          <p:cBhvr>
                                            <p:cTn id="27" dur="900" fill="hold"/>
                                            <p:tgtEl>
                                              <p:spTgt spid="6"/>
                                            </p:tgtEl>
                                            <p:attrNameLst>
                                              <p:attrName>ppt_x</p:attrName>
                                            </p:attrNameLst>
                                          </p:cBhvr>
                                          <p:tavLst>
                                            <p:tav tm="0">
                                              <p:val>
                                                <p:strVal val="#ppt_x"/>
                                              </p:val>
                                            </p:tav>
                                            <p:tav tm="100000">
                                              <p:val>
                                                <p:strVal val="#ppt_x"/>
                                              </p:val>
                                            </p:tav>
                                          </p:tavLst>
                                        </p:anim>
                                        <p:anim calcmode="lin" valueType="num" p14:bounceEnd="22000">
                                          <p:cBhvr>
                                            <p:cTn id="28" dur="9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dvAuto="0"/>
          <p:bldP spid="3" grpId="0" advAuto="0"/>
          <p:bldP spid="4" grpId="0" advAuto="0"/>
          <p:bldP spid="5" grpId="0" advAuto="0"/>
          <p:bldP spid="6" grpId="0" advAuto="0"/>
        </p:bldLst>
      </p:timing>
    </mc:Choice>
    <mc:Fallback>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accel="33300" fill="hold" grpId="0" nodeType="afterEffect">
                                      <p:stCondLst>
                                        <p:cond delay="0"/>
                                      </p:stCondLst>
                                      <p:childTnLst>
                                        <p:set>
                                          <p:cBhvr>
                                            <p:cTn id="6" dur="indefinite" fill="hold"/>
                                            <p:tgtEl>
                                              <p:spTgt spid="2"/>
                                            </p:tgtEl>
                                            <p:attrNameLst>
                                              <p:attrName>style.visibility</p:attrName>
                                            </p:attrNameLst>
                                          </p:cBhvr>
                                          <p:to>
                                            <p:strVal val="visible"/>
                                          </p:to>
                                        </p:set>
                                        <p:anim calcmode="lin" valueType="num">
                                          <p:cBhvr>
                                            <p:cTn id="7" dur="900" fill="hold"/>
                                            <p:tgtEl>
                                              <p:spTgt spid="2"/>
                                            </p:tgtEl>
                                            <p:attrNameLst>
                                              <p:attrName>ppt_x</p:attrName>
                                            </p:attrNameLst>
                                          </p:cBhvr>
                                          <p:tavLst>
                                            <p:tav tm="0">
                                              <p:val>
                                                <p:strVal val="#ppt_x"/>
                                              </p:val>
                                            </p:tav>
                                            <p:tav tm="100000">
                                              <p:val>
                                                <p:strVal val="#ppt_x"/>
                                              </p:val>
                                            </p:tav>
                                          </p:tavLst>
                                        </p:anim>
                                        <p:anim calcmode="lin" valueType="num">
                                          <p:cBhvr>
                                            <p:cTn id="8" dur="9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accel="33300" fill="hold" grpId="0" nodeType="afterEffect">
                                      <p:stCondLst>
                                        <p:cond delay="0"/>
                                      </p:stCondLst>
                                      <p:childTnLst>
                                        <p:set>
                                          <p:cBhvr>
                                            <p:cTn id="11" dur="indefinite" fill="hold"/>
                                            <p:tgtEl>
                                              <p:spTgt spid="3"/>
                                            </p:tgtEl>
                                            <p:attrNameLst>
                                              <p:attrName>style.visibility</p:attrName>
                                            </p:attrNameLst>
                                          </p:cBhvr>
                                          <p:to>
                                            <p:strVal val="visible"/>
                                          </p:to>
                                        </p:set>
                                        <p:anim calcmode="lin" valueType="num">
                                          <p:cBhvr>
                                            <p:cTn id="12" dur="900" fill="hold"/>
                                            <p:tgtEl>
                                              <p:spTgt spid="3"/>
                                            </p:tgtEl>
                                            <p:attrNameLst>
                                              <p:attrName>ppt_x</p:attrName>
                                            </p:attrNameLst>
                                          </p:cBhvr>
                                          <p:tavLst>
                                            <p:tav tm="0">
                                              <p:val>
                                                <p:strVal val="#ppt_x"/>
                                              </p:val>
                                            </p:tav>
                                            <p:tav tm="100000">
                                              <p:val>
                                                <p:strVal val="#ppt_x"/>
                                              </p:val>
                                            </p:tav>
                                          </p:tavLst>
                                        </p:anim>
                                        <p:anim calcmode="lin" valueType="num">
                                          <p:cBhvr>
                                            <p:cTn id="13" dur="90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2" presetClass="entr" presetSubtype="4" accel="33300" fill="hold" grpId="0" nodeType="afterEffect">
                                      <p:stCondLst>
                                        <p:cond delay="0"/>
                                      </p:stCondLst>
                                      <p:childTnLst>
                                        <p:set>
                                          <p:cBhvr>
                                            <p:cTn id="16" dur="indefinite" fill="hold"/>
                                            <p:tgtEl>
                                              <p:spTgt spid="4"/>
                                            </p:tgtEl>
                                            <p:attrNameLst>
                                              <p:attrName>style.visibility</p:attrName>
                                            </p:attrNameLst>
                                          </p:cBhvr>
                                          <p:to>
                                            <p:strVal val="visible"/>
                                          </p:to>
                                        </p:set>
                                        <p:anim calcmode="lin" valueType="num">
                                          <p:cBhvr>
                                            <p:cTn id="17" dur="900" fill="hold"/>
                                            <p:tgtEl>
                                              <p:spTgt spid="4"/>
                                            </p:tgtEl>
                                            <p:attrNameLst>
                                              <p:attrName>ppt_x</p:attrName>
                                            </p:attrNameLst>
                                          </p:cBhvr>
                                          <p:tavLst>
                                            <p:tav tm="0">
                                              <p:val>
                                                <p:strVal val="#ppt_x"/>
                                              </p:val>
                                            </p:tav>
                                            <p:tav tm="100000">
                                              <p:val>
                                                <p:strVal val="#ppt_x"/>
                                              </p:val>
                                            </p:tav>
                                          </p:tavLst>
                                        </p:anim>
                                        <p:anim calcmode="lin" valueType="num">
                                          <p:cBhvr>
                                            <p:cTn id="18" dur="900" fill="hold"/>
                                            <p:tgtEl>
                                              <p:spTgt spid="4"/>
                                            </p:tgtEl>
                                            <p:attrNameLst>
                                              <p:attrName>ppt_y</p:attrName>
                                            </p:attrNameLst>
                                          </p:cBhvr>
                                          <p:tavLst>
                                            <p:tav tm="0">
                                              <p:val>
                                                <p:strVal val="1+#ppt_h/2"/>
                                              </p:val>
                                            </p:tav>
                                            <p:tav tm="100000">
                                              <p:val>
                                                <p:strVal val="#ppt_y"/>
                                              </p:val>
                                            </p:tav>
                                          </p:tavLst>
                                        </p:anim>
                                      </p:childTnLst>
                                    </p:cTn>
                                  </p:par>
                                </p:childTnLst>
                              </p:cTn>
                            </p:par>
                            <p:par>
                              <p:cTn id="19" fill="hold">
                                <p:stCondLst>
                                  <p:cond delay="3000"/>
                                </p:stCondLst>
                                <p:childTnLst>
                                  <p:par>
                                    <p:cTn id="20" presetID="2" presetClass="entr" presetSubtype="4" accel="33300" fill="hold" grpId="0" nodeType="afterEffect">
                                      <p:stCondLst>
                                        <p:cond delay="0"/>
                                      </p:stCondLst>
                                      <p:childTnLst>
                                        <p:set>
                                          <p:cBhvr>
                                            <p:cTn id="21" dur="indefinite" fill="hold"/>
                                            <p:tgtEl>
                                              <p:spTgt spid="5"/>
                                            </p:tgtEl>
                                            <p:attrNameLst>
                                              <p:attrName>style.visibility</p:attrName>
                                            </p:attrNameLst>
                                          </p:cBhvr>
                                          <p:to>
                                            <p:strVal val="visible"/>
                                          </p:to>
                                        </p:set>
                                        <p:anim calcmode="lin" valueType="num">
                                          <p:cBhvr>
                                            <p:cTn id="22" dur="900" fill="hold"/>
                                            <p:tgtEl>
                                              <p:spTgt spid="5"/>
                                            </p:tgtEl>
                                            <p:attrNameLst>
                                              <p:attrName>ppt_x</p:attrName>
                                            </p:attrNameLst>
                                          </p:cBhvr>
                                          <p:tavLst>
                                            <p:tav tm="0">
                                              <p:val>
                                                <p:strVal val="#ppt_x"/>
                                              </p:val>
                                            </p:tav>
                                            <p:tav tm="100000">
                                              <p:val>
                                                <p:strVal val="#ppt_x"/>
                                              </p:val>
                                            </p:tav>
                                          </p:tavLst>
                                        </p:anim>
                                        <p:anim calcmode="lin" valueType="num">
                                          <p:cBhvr>
                                            <p:cTn id="23" dur="900" fill="hold"/>
                                            <p:tgtEl>
                                              <p:spTgt spid="5"/>
                                            </p:tgtEl>
                                            <p:attrNameLst>
                                              <p:attrName>ppt_y</p:attrName>
                                            </p:attrNameLst>
                                          </p:cBhvr>
                                          <p:tavLst>
                                            <p:tav tm="0">
                                              <p:val>
                                                <p:strVal val="1+#ppt_h/2"/>
                                              </p:val>
                                            </p:tav>
                                            <p:tav tm="100000">
                                              <p:val>
                                                <p:strVal val="#ppt_y"/>
                                              </p:val>
                                            </p:tav>
                                          </p:tavLst>
                                        </p:anim>
                                      </p:childTnLst>
                                    </p:cTn>
                                  </p:par>
                                </p:childTnLst>
                              </p:cTn>
                            </p:par>
                            <p:par>
                              <p:cTn id="24" fill="hold">
                                <p:stCondLst>
                                  <p:cond delay="4000"/>
                                </p:stCondLst>
                                <p:childTnLst>
                                  <p:par>
                                    <p:cTn id="25" presetID="2" presetClass="entr" presetSubtype="4" accel="33300" fill="hold" grpId="0" nodeType="afterEffect">
                                      <p:stCondLst>
                                        <p:cond delay="0"/>
                                      </p:stCondLst>
                                      <p:childTnLst>
                                        <p:set>
                                          <p:cBhvr>
                                            <p:cTn id="26" dur="indefinite" fill="hold"/>
                                            <p:tgtEl>
                                              <p:spTgt spid="6"/>
                                            </p:tgtEl>
                                            <p:attrNameLst>
                                              <p:attrName>style.visibility</p:attrName>
                                            </p:attrNameLst>
                                          </p:cBhvr>
                                          <p:to>
                                            <p:strVal val="visible"/>
                                          </p:to>
                                        </p:set>
                                        <p:anim calcmode="lin" valueType="num">
                                          <p:cBhvr>
                                            <p:cTn id="27" dur="900" fill="hold"/>
                                            <p:tgtEl>
                                              <p:spTgt spid="6"/>
                                            </p:tgtEl>
                                            <p:attrNameLst>
                                              <p:attrName>ppt_x</p:attrName>
                                            </p:attrNameLst>
                                          </p:cBhvr>
                                          <p:tavLst>
                                            <p:tav tm="0">
                                              <p:val>
                                                <p:strVal val="#ppt_x"/>
                                              </p:val>
                                            </p:tav>
                                            <p:tav tm="100000">
                                              <p:val>
                                                <p:strVal val="#ppt_x"/>
                                              </p:val>
                                            </p:tav>
                                          </p:tavLst>
                                        </p:anim>
                                        <p:anim calcmode="lin" valueType="num">
                                          <p:cBhvr>
                                            <p:cTn id="28" dur="9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dvAuto="0"/>
          <p:bldP spid="3" grpId="0" advAuto="0"/>
          <p:bldP spid="4" grpId="0" advAuto="0"/>
          <p:bldP spid="5" grpId="0" advAuto="0"/>
          <p:bldP spid="6" grpId="0" advAuto="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4"/>
          <p:cNvSpPr txBox="1"/>
          <p:nvPr/>
        </p:nvSpPr>
        <p:spPr>
          <a:xfrm>
            <a:off x="4348150" y="1756508"/>
            <a:ext cx="2916146" cy="464551"/>
          </a:xfrm>
          <a:prstGeom prst="rect">
            <a:avLst/>
          </a:prstGeom>
          <a:noFill/>
        </p:spPr>
        <p:txBody>
          <a:bodyPr wrap="square" lIns="0" tIns="0" rIns="0" bIns="0" rtlCol="0">
            <a:spAutoFit/>
          </a:bodyPr>
          <a:lstStyle>
            <a:defPPr>
              <a:defRPr lang="zh-CN"/>
            </a:defPPr>
            <a:lvl1pPr>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7" name="Freeform 5"/>
          <p:cNvSpPr/>
          <p:nvPr/>
        </p:nvSpPr>
        <p:spPr bwMode="auto">
          <a:xfrm rot="5400000">
            <a:off x="1119212" y="1913927"/>
            <a:ext cx="2301590" cy="2074500"/>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blipFill dpi="0" rotWithShape="0">
            <a:blip r:embed="rId1"/>
            <a:srcRect/>
            <a:stretch>
              <a:fillRect l="-18000" r="-14000"/>
            </a:stretch>
          </a:blipFill>
          <a:ln w="9525" cap="flat">
            <a:noFill/>
            <a:prstDash val="solid"/>
            <a:miter lim="800000"/>
          </a:ln>
        </p:spPr>
        <p:txBody>
          <a:bodyPr vert="horz" wrap="square" lIns="91372" tIns="45684" rIns="91372" bIns="45684" numCol="1" anchor="t" anchorCtr="0" compatLnSpc="1"/>
          <a:lstStyle/>
          <a:p>
            <a:pPr defTabSz="913130">
              <a:defRPr/>
            </a:pPr>
            <a:endParaRPr lang="zh-CN" altLang="en-US" kern="0" dirty="0">
              <a:solidFill>
                <a:sysClr val="windowText" lastClr="000000"/>
              </a:solidFill>
              <a:latin typeface="字魂59号-创粗黑" panose="00000500000000000000" pitchFamily="2" charset="-122"/>
              <a:ea typeface="字魂59号-创粗黑" panose="00000500000000000000" pitchFamily="2" charset="-122"/>
            </a:endParaRPr>
          </a:p>
        </p:txBody>
      </p:sp>
      <p:sp>
        <p:nvSpPr>
          <p:cNvPr id="10" name="Freeform 5"/>
          <p:cNvSpPr/>
          <p:nvPr/>
        </p:nvSpPr>
        <p:spPr bwMode="auto">
          <a:xfrm rot="5400000">
            <a:off x="1007445" y="1824968"/>
            <a:ext cx="2525117" cy="225241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9525" cap="flat">
            <a:solidFill>
              <a:srgbClr val="929292"/>
            </a:solidFill>
            <a:prstDash val="solid"/>
            <a:miter lim="800000"/>
          </a:ln>
        </p:spPr>
        <p:txBody>
          <a:bodyPr vert="horz" wrap="square" lIns="91372" tIns="45684" rIns="91372" bIns="45684" numCol="1" anchor="t" anchorCtr="0" compatLnSpc="1"/>
          <a:lstStyle/>
          <a:p>
            <a:pPr defTabSz="913130">
              <a:defRPr/>
            </a:pPr>
            <a:endParaRPr lang="zh-CN" altLang="en-US" kern="0" dirty="0">
              <a:solidFill>
                <a:sysClr val="windowText" lastClr="000000"/>
              </a:solidFill>
              <a:latin typeface="字魂59号-创粗黑" panose="00000500000000000000" pitchFamily="2" charset="-122"/>
              <a:ea typeface="字魂59号-创粗黑" panose="00000500000000000000" pitchFamily="2" charset="-122"/>
            </a:endParaRPr>
          </a:p>
        </p:txBody>
      </p:sp>
      <p:sp>
        <p:nvSpPr>
          <p:cNvPr id="11" name="椭圆 10"/>
          <p:cNvSpPr/>
          <p:nvPr/>
        </p:nvSpPr>
        <p:spPr>
          <a:xfrm>
            <a:off x="2701698" y="1720016"/>
            <a:ext cx="427814" cy="427946"/>
          </a:xfrm>
          <a:prstGeom prst="ellipse">
            <a:avLst/>
          </a:prstGeom>
          <a:solidFill>
            <a:srgbClr val="929292"/>
          </a:solidFill>
          <a:ln w="25400" cap="flat" cmpd="sng" algn="ctr">
            <a:solidFill>
              <a:schemeClr val="bg1"/>
            </a:solidFill>
            <a:prstDash val="solid"/>
          </a:ln>
          <a:effectLst/>
        </p:spPr>
        <p:txBody>
          <a:bodyPr lIns="68531" tIns="34265" rIns="68531" bIns="34265" rtlCol="0" anchor="ctr"/>
          <a:lstStyle/>
          <a:p>
            <a:pPr algn="ctr" defTabSz="913130">
              <a:defRPr/>
            </a:pPr>
            <a:r>
              <a:rPr lang="en-US" altLang="zh-CN" b="1" kern="0" dirty="0">
                <a:solidFill>
                  <a:sysClr val="window" lastClr="FFFFFF"/>
                </a:solidFill>
                <a:latin typeface="字魂59号-创粗黑" panose="00000500000000000000" pitchFamily="2" charset="-122"/>
                <a:ea typeface="字魂59号-创粗黑" panose="00000500000000000000" pitchFamily="2" charset="-122"/>
              </a:rPr>
              <a:t>1</a:t>
            </a:r>
            <a:endParaRPr lang="zh-CN" altLang="en-US" b="1" kern="0" dirty="0">
              <a:solidFill>
                <a:sysClr val="window" lastClr="FFFFFF"/>
              </a:solidFill>
              <a:latin typeface="字魂59号-创粗黑" panose="00000500000000000000" pitchFamily="2" charset="-122"/>
              <a:ea typeface="字魂59号-创粗黑" panose="00000500000000000000" pitchFamily="2" charset="-122"/>
            </a:endParaRPr>
          </a:p>
        </p:txBody>
      </p:sp>
      <p:sp>
        <p:nvSpPr>
          <p:cNvPr id="12" name="椭圆 11"/>
          <p:cNvSpPr/>
          <p:nvPr/>
        </p:nvSpPr>
        <p:spPr>
          <a:xfrm>
            <a:off x="3246294" y="2737208"/>
            <a:ext cx="427814" cy="427946"/>
          </a:xfrm>
          <a:prstGeom prst="ellipse">
            <a:avLst/>
          </a:prstGeom>
          <a:solidFill>
            <a:srgbClr val="929292"/>
          </a:solidFill>
          <a:ln w="25400" cap="flat" cmpd="sng" algn="ctr">
            <a:solidFill>
              <a:schemeClr val="bg1"/>
            </a:solidFill>
            <a:prstDash val="solid"/>
          </a:ln>
          <a:effectLst/>
        </p:spPr>
        <p:txBody>
          <a:bodyPr lIns="68531" tIns="34265" rIns="68531" bIns="34265" rtlCol="0" anchor="ctr"/>
          <a:lstStyle/>
          <a:p>
            <a:pPr algn="ctr" defTabSz="913130">
              <a:defRPr/>
            </a:pPr>
            <a:r>
              <a:rPr lang="en-US" altLang="zh-CN" b="1" kern="0" dirty="0">
                <a:solidFill>
                  <a:sysClr val="window" lastClr="FFFFFF"/>
                </a:solidFill>
                <a:latin typeface="字魂59号-创粗黑" panose="00000500000000000000" pitchFamily="2" charset="-122"/>
                <a:ea typeface="字魂59号-创粗黑" panose="00000500000000000000" pitchFamily="2" charset="-122"/>
              </a:rPr>
              <a:t>2</a:t>
            </a:r>
            <a:endParaRPr lang="zh-CN" altLang="en-US" b="1" kern="0" dirty="0">
              <a:solidFill>
                <a:sysClr val="window" lastClr="FFFFFF"/>
              </a:solidFill>
              <a:latin typeface="字魂59号-创粗黑" panose="00000500000000000000" pitchFamily="2" charset="-122"/>
              <a:ea typeface="字魂59号-创粗黑" panose="00000500000000000000" pitchFamily="2" charset="-122"/>
            </a:endParaRPr>
          </a:p>
        </p:txBody>
      </p:sp>
      <p:sp>
        <p:nvSpPr>
          <p:cNvPr id="13" name="椭圆 12"/>
          <p:cNvSpPr/>
          <p:nvPr/>
        </p:nvSpPr>
        <p:spPr>
          <a:xfrm>
            <a:off x="2701698" y="3748379"/>
            <a:ext cx="427814" cy="427946"/>
          </a:xfrm>
          <a:prstGeom prst="ellipse">
            <a:avLst/>
          </a:prstGeom>
          <a:solidFill>
            <a:srgbClr val="929292"/>
          </a:solidFill>
          <a:ln w="25400" cap="flat" cmpd="sng" algn="ctr">
            <a:solidFill>
              <a:schemeClr val="bg1"/>
            </a:solidFill>
            <a:prstDash val="solid"/>
          </a:ln>
          <a:effectLst/>
        </p:spPr>
        <p:txBody>
          <a:bodyPr lIns="68531" tIns="34265" rIns="68531" bIns="34265" rtlCol="0" anchor="ctr"/>
          <a:lstStyle/>
          <a:p>
            <a:pPr algn="ctr" defTabSz="913130">
              <a:defRPr/>
            </a:pPr>
            <a:r>
              <a:rPr lang="en-US" altLang="zh-CN" b="1" kern="0" dirty="0">
                <a:solidFill>
                  <a:sysClr val="window" lastClr="FFFFFF"/>
                </a:solidFill>
                <a:latin typeface="字魂59号-创粗黑" panose="00000500000000000000" pitchFamily="2" charset="-122"/>
                <a:ea typeface="字魂59号-创粗黑" panose="00000500000000000000" pitchFamily="2" charset="-122"/>
              </a:rPr>
              <a:t>3</a:t>
            </a:r>
            <a:endParaRPr lang="zh-CN" altLang="en-US" b="1" kern="0" dirty="0">
              <a:solidFill>
                <a:sysClr val="window" lastClr="FFFFFF"/>
              </a:solidFill>
              <a:latin typeface="字魂59号-创粗黑" panose="00000500000000000000" pitchFamily="2" charset="-122"/>
              <a:ea typeface="字魂59号-创粗黑" panose="00000500000000000000" pitchFamily="2" charset="-122"/>
            </a:endParaRPr>
          </a:p>
        </p:txBody>
      </p:sp>
      <p:grpSp>
        <p:nvGrpSpPr>
          <p:cNvPr id="2" name="组合 13"/>
          <p:cNvGrpSpPr/>
          <p:nvPr/>
        </p:nvGrpSpPr>
        <p:grpSpPr>
          <a:xfrm>
            <a:off x="3129516" y="1756622"/>
            <a:ext cx="1051729" cy="354727"/>
            <a:chOff x="3513818" y="1963801"/>
            <a:chExt cx="1051729" cy="354618"/>
          </a:xfrm>
        </p:grpSpPr>
        <p:cxnSp>
          <p:nvCxnSpPr>
            <p:cNvPr id="15" name="直接连接符 14"/>
            <p:cNvCxnSpPr/>
            <p:nvPr/>
          </p:nvCxnSpPr>
          <p:spPr>
            <a:xfrm>
              <a:off x="3513818" y="2141110"/>
              <a:ext cx="1051729" cy="0"/>
            </a:xfrm>
            <a:prstGeom prst="line">
              <a:avLst/>
            </a:prstGeom>
            <a:noFill/>
            <a:ln w="9525" cap="flat" cmpd="sng" algn="ctr">
              <a:solidFill>
                <a:srgbClr val="929292"/>
              </a:solidFill>
              <a:prstDash val="sysDot"/>
              <a:headEnd type="none" w="med" len="med"/>
              <a:tailEnd type="none" w="med" len="med"/>
            </a:ln>
            <a:effectLst/>
          </p:spPr>
        </p:cxnSp>
        <p:cxnSp>
          <p:nvCxnSpPr>
            <p:cNvPr id="16" name="直接连接符 15"/>
            <p:cNvCxnSpPr/>
            <p:nvPr/>
          </p:nvCxnSpPr>
          <p:spPr>
            <a:xfrm>
              <a:off x="4565547" y="1963801"/>
              <a:ext cx="0" cy="354618"/>
            </a:xfrm>
            <a:prstGeom prst="line">
              <a:avLst/>
            </a:prstGeom>
            <a:noFill/>
            <a:ln w="9525" cap="flat" cmpd="sng" algn="ctr">
              <a:solidFill>
                <a:srgbClr val="929292"/>
              </a:solidFill>
              <a:prstDash val="sysDot"/>
              <a:headEnd type="none" w="med" len="med"/>
              <a:tailEnd type="none" w="med" len="med"/>
            </a:ln>
            <a:effectLst/>
          </p:spPr>
        </p:cxnSp>
      </p:grpSp>
      <p:sp>
        <p:nvSpPr>
          <p:cNvPr id="17" name="TextBox 64"/>
          <p:cNvSpPr txBox="1"/>
          <p:nvPr/>
        </p:nvSpPr>
        <p:spPr>
          <a:xfrm>
            <a:off x="4896036" y="2715472"/>
            <a:ext cx="2916146" cy="464551"/>
          </a:xfrm>
          <a:prstGeom prst="rect">
            <a:avLst/>
          </a:prstGeom>
          <a:noFill/>
        </p:spPr>
        <p:txBody>
          <a:bodyPr wrap="square" lIns="0" tIns="0" rIns="0" bIns="0" rtlCol="0">
            <a:spAutoFit/>
          </a:bodyPr>
          <a:lstStyle>
            <a:defPPr>
              <a:defRPr lang="zh-CN"/>
            </a:defPPr>
            <a:lvl1pPr>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18" name="TextBox 65"/>
          <p:cNvSpPr txBox="1"/>
          <p:nvPr/>
        </p:nvSpPr>
        <p:spPr>
          <a:xfrm>
            <a:off x="4348149" y="3721587"/>
            <a:ext cx="2916139" cy="464551"/>
          </a:xfrm>
          <a:prstGeom prst="rect">
            <a:avLst/>
          </a:prstGeom>
          <a:noFill/>
        </p:spPr>
        <p:txBody>
          <a:bodyPr wrap="square" lIns="0" tIns="0" rIns="0" bIns="0" rtlCol="0">
            <a:spAutoFit/>
          </a:bodyPr>
          <a:lstStyle>
            <a:defPPr>
              <a:defRPr lang="zh-CN"/>
            </a:defPPr>
            <a:lvl1pPr>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nvGrpSpPr>
          <p:cNvPr id="3" name="组合 18"/>
          <p:cNvGrpSpPr/>
          <p:nvPr/>
        </p:nvGrpSpPr>
        <p:grpSpPr>
          <a:xfrm>
            <a:off x="3678687" y="2773813"/>
            <a:ext cx="1051729" cy="354727"/>
            <a:chOff x="3513818" y="1963801"/>
            <a:chExt cx="1051729" cy="354618"/>
          </a:xfrm>
        </p:grpSpPr>
        <p:cxnSp>
          <p:nvCxnSpPr>
            <p:cNvPr id="20" name="直接连接符 19"/>
            <p:cNvCxnSpPr/>
            <p:nvPr/>
          </p:nvCxnSpPr>
          <p:spPr>
            <a:xfrm>
              <a:off x="3513818" y="2141110"/>
              <a:ext cx="1051729" cy="0"/>
            </a:xfrm>
            <a:prstGeom prst="line">
              <a:avLst/>
            </a:prstGeom>
            <a:noFill/>
            <a:ln w="6350" cap="flat" cmpd="sng" algn="ctr">
              <a:solidFill>
                <a:srgbClr val="2D3E50"/>
              </a:solidFill>
              <a:prstDash val="sysDot"/>
              <a:headEnd type="none" w="med" len="med"/>
              <a:tailEnd type="none" w="med" len="med"/>
            </a:ln>
            <a:effectLst/>
          </p:spPr>
        </p:cxnSp>
        <p:cxnSp>
          <p:nvCxnSpPr>
            <p:cNvPr id="21" name="直接连接符 20"/>
            <p:cNvCxnSpPr/>
            <p:nvPr/>
          </p:nvCxnSpPr>
          <p:spPr>
            <a:xfrm>
              <a:off x="4565547" y="1963801"/>
              <a:ext cx="0" cy="354618"/>
            </a:xfrm>
            <a:prstGeom prst="line">
              <a:avLst/>
            </a:prstGeom>
            <a:noFill/>
            <a:ln w="6350" cap="flat" cmpd="sng" algn="ctr">
              <a:solidFill>
                <a:srgbClr val="2D3E50"/>
              </a:solidFill>
              <a:prstDash val="sysDot"/>
              <a:headEnd type="none" w="med" len="med"/>
              <a:tailEnd type="none" w="med" len="med"/>
            </a:ln>
            <a:effectLst/>
          </p:spPr>
        </p:cxnSp>
      </p:grpSp>
      <p:grpSp>
        <p:nvGrpSpPr>
          <p:cNvPr id="4" name="组合 21"/>
          <p:cNvGrpSpPr/>
          <p:nvPr/>
        </p:nvGrpSpPr>
        <p:grpSpPr>
          <a:xfrm>
            <a:off x="3129516" y="3784984"/>
            <a:ext cx="1051729" cy="354727"/>
            <a:chOff x="3513818" y="1963801"/>
            <a:chExt cx="1051729" cy="354618"/>
          </a:xfrm>
        </p:grpSpPr>
        <p:cxnSp>
          <p:nvCxnSpPr>
            <p:cNvPr id="23" name="直接连接符 22"/>
            <p:cNvCxnSpPr/>
            <p:nvPr/>
          </p:nvCxnSpPr>
          <p:spPr>
            <a:xfrm>
              <a:off x="3513818" y="2141110"/>
              <a:ext cx="1051729" cy="0"/>
            </a:xfrm>
            <a:prstGeom prst="line">
              <a:avLst/>
            </a:prstGeom>
            <a:noFill/>
            <a:ln w="9525" cap="flat" cmpd="sng" algn="ctr">
              <a:solidFill>
                <a:srgbClr val="929292"/>
              </a:solidFill>
              <a:prstDash val="sysDot"/>
              <a:headEnd type="none" w="med" len="med"/>
              <a:tailEnd type="none" w="med" len="med"/>
            </a:ln>
            <a:effectLst/>
          </p:spPr>
        </p:cxnSp>
        <p:cxnSp>
          <p:nvCxnSpPr>
            <p:cNvPr id="24" name="直接连接符 23"/>
            <p:cNvCxnSpPr/>
            <p:nvPr/>
          </p:nvCxnSpPr>
          <p:spPr>
            <a:xfrm>
              <a:off x="4565547" y="1963801"/>
              <a:ext cx="0" cy="354618"/>
            </a:xfrm>
            <a:prstGeom prst="line">
              <a:avLst/>
            </a:prstGeom>
            <a:noFill/>
            <a:ln w="9525" cap="flat" cmpd="sng" algn="ctr">
              <a:solidFill>
                <a:srgbClr val="929292"/>
              </a:solidFill>
              <a:prstDash val="sysDot"/>
              <a:headEnd type="none" w="med" len="med"/>
              <a:tailEnd type="none" w="med" len="med"/>
            </a:ln>
            <a:effectLst/>
          </p:spPr>
        </p:cxnSp>
      </p:grpSp>
      <p:sp>
        <p:nvSpPr>
          <p:cNvPr id="22"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实验方案及结论</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ustDataLst>
      <p:tags r:id="rId2"/>
    </p:custDataLst>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anim calcmode="lin" valueType="num">
                                      <p:cBhvr>
                                        <p:cTn id="10" dur="500" fill="hold"/>
                                        <p:tgtEl>
                                          <p:spTgt spid="10"/>
                                        </p:tgtEl>
                                        <p:attrNameLst>
                                          <p:attrName>ppt_x</p:attrName>
                                        </p:attrNameLst>
                                      </p:cBhvr>
                                      <p:tavLst>
                                        <p:tav tm="0">
                                          <p:val>
                                            <p:fltVal val="0.5"/>
                                          </p:val>
                                        </p:tav>
                                        <p:tav tm="100000">
                                          <p:val>
                                            <p:strVal val="#ppt_x"/>
                                          </p:val>
                                        </p:tav>
                                      </p:tavLst>
                                    </p:anim>
                                    <p:anim calcmode="lin" valueType="num">
                                      <p:cBhvr>
                                        <p:cTn id="11" dur="500" fill="hold"/>
                                        <p:tgtEl>
                                          <p:spTgt spid="10"/>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anim calcmode="lin" valueType="num">
                                      <p:cBhvr>
                                        <p:cTn id="17" dur="500" fill="hold"/>
                                        <p:tgtEl>
                                          <p:spTgt spid="7"/>
                                        </p:tgtEl>
                                        <p:attrNameLst>
                                          <p:attrName>ppt_x</p:attrName>
                                        </p:attrNameLst>
                                      </p:cBhvr>
                                      <p:tavLst>
                                        <p:tav tm="0">
                                          <p:val>
                                            <p:fltVal val="0.5"/>
                                          </p:val>
                                        </p:tav>
                                        <p:tav tm="100000">
                                          <p:val>
                                            <p:strVal val="#ppt_x"/>
                                          </p:val>
                                        </p:tav>
                                      </p:tavLst>
                                    </p:anim>
                                    <p:anim calcmode="lin" valueType="num">
                                      <p:cBhvr>
                                        <p:cTn id="18" dur="500" fill="hold"/>
                                        <p:tgtEl>
                                          <p:spTgt spid="7"/>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53" presetClass="entr" presetSubtype="16"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par>
                                <p:cTn id="25" presetID="53" presetClass="entr" presetSubtype="16" fill="hold" grpId="0" nodeType="withEffect">
                                  <p:stCondLst>
                                    <p:cond delay="20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par>
                                <p:cTn id="30" presetID="53" presetClass="entr" presetSubtype="16" fill="hold" grpId="0" nodeType="withEffect">
                                  <p:stCondLst>
                                    <p:cond delay="40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000"/>
                            </p:stCondLst>
                            <p:childTnLst>
                              <p:par>
                                <p:cTn id="36" presetID="22" presetClass="entr" presetSubtype="8" fill="hold"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left)">
                                      <p:cBhvr>
                                        <p:cTn id="38" dur="500"/>
                                        <p:tgtEl>
                                          <p:spTgt spid="2"/>
                                        </p:tgtEl>
                                      </p:cBhvr>
                                    </p:animEffect>
                                  </p:childTnLst>
                                </p:cTn>
                              </p:par>
                              <p:par>
                                <p:cTn id="39" presetID="2" presetClass="entr" presetSubtype="2" decel="53300" fill="hold" grpId="0" nodeType="with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additive="base">
                                        <p:cTn id="41" dur="750" fill="hold"/>
                                        <p:tgtEl>
                                          <p:spTgt spid="6"/>
                                        </p:tgtEl>
                                        <p:attrNameLst>
                                          <p:attrName>ppt_x</p:attrName>
                                        </p:attrNameLst>
                                      </p:cBhvr>
                                      <p:tavLst>
                                        <p:tav tm="0">
                                          <p:val>
                                            <p:strVal val="1+#ppt_w/2"/>
                                          </p:val>
                                        </p:tav>
                                        <p:tav tm="100000">
                                          <p:val>
                                            <p:strVal val="#ppt_x"/>
                                          </p:val>
                                        </p:tav>
                                      </p:tavLst>
                                    </p:anim>
                                    <p:anim calcmode="lin" valueType="num">
                                      <p:cBhvr additive="base">
                                        <p:cTn id="42" dur="750" fill="hold"/>
                                        <p:tgtEl>
                                          <p:spTgt spid="6"/>
                                        </p:tgtEl>
                                        <p:attrNameLst>
                                          <p:attrName>ppt_y</p:attrName>
                                        </p:attrNameLst>
                                      </p:cBhvr>
                                      <p:tavLst>
                                        <p:tav tm="0">
                                          <p:val>
                                            <p:strVal val="#ppt_y"/>
                                          </p:val>
                                        </p:tav>
                                        <p:tav tm="100000">
                                          <p:val>
                                            <p:strVal val="#ppt_y"/>
                                          </p:val>
                                        </p:tav>
                                      </p:tavLst>
                                    </p:anim>
                                  </p:childTnLst>
                                </p:cTn>
                              </p:par>
                            </p:childTnLst>
                          </p:cTn>
                        </p:par>
                        <p:par>
                          <p:cTn id="43" fill="hold">
                            <p:stCondLst>
                              <p:cond delay="1500"/>
                            </p:stCondLst>
                            <p:childTnLst>
                              <p:par>
                                <p:cTn id="44" presetID="22" presetClass="entr" presetSubtype="8" fill="hold" nodeType="after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wipe(left)">
                                      <p:cBhvr>
                                        <p:cTn id="46" dur="500"/>
                                        <p:tgtEl>
                                          <p:spTgt spid="3"/>
                                        </p:tgtEl>
                                      </p:cBhvr>
                                    </p:animEffect>
                                  </p:childTnLst>
                                </p:cTn>
                              </p:par>
                              <p:par>
                                <p:cTn id="47" presetID="2" presetClass="entr" presetSubtype="2" decel="5330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750" fill="hold"/>
                                        <p:tgtEl>
                                          <p:spTgt spid="17"/>
                                        </p:tgtEl>
                                        <p:attrNameLst>
                                          <p:attrName>ppt_x</p:attrName>
                                        </p:attrNameLst>
                                      </p:cBhvr>
                                      <p:tavLst>
                                        <p:tav tm="0">
                                          <p:val>
                                            <p:strVal val="1+#ppt_w/2"/>
                                          </p:val>
                                        </p:tav>
                                        <p:tav tm="100000">
                                          <p:val>
                                            <p:strVal val="#ppt_x"/>
                                          </p:val>
                                        </p:tav>
                                      </p:tavLst>
                                    </p:anim>
                                    <p:anim calcmode="lin" valueType="num">
                                      <p:cBhvr additive="base">
                                        <p:cTn id="50" dur="750" fill="hold"/>
                                        <p:tgtEl>
                                          <p:spTgt spid="17"/>
                                        </p:tgtEl>
                                        <p:attrNameLst>
                                          <p:attrName>ppt_y</p:attrName>
                                        </p:attrNameLst>
                                      </p:cBhvr>
                                      <p:tavLst>
                                        <p:tav tm="0">
                                          <p:val>
                                            <p:strVal val="#ppt_y"/>
                                          </p:val>
                                        </p:tav>
                                        <p:tav tm="100000">
                                          <p:val>
                                            <p:strVal val="#ppt_y"/>
                                          </p:val>
                                        </p:tav>
                                      </p:tavLst>
                                    </p:anim>
                                  </p:childTnLst>
                                </p:cTn>
                              </p:par>
                            </p:childTnLst>
                          </p:cTn>
                        </p:par>
                        <p:par>
                          <p:cTn id="51" fill="hold">
                            <p:stCondLst>
                              <p:cond delay="2000"/>
                            </p:stCondLst>
                            <p:childTnLst>
                              <p:par>
                                <p:cTn id="52" presetID="22" presetClass="entr" presetSubtype="8" fill="hold" nodeType="afterEffect">
                                  <p:stCondLst>
                                    <p:cond delay="0"/>
                                  </p:stCondLst>
                                  <p:childTnLst>
                                    <p:set>
                                      <p:cBhvr>
                                        <p:cTn id="53" dur="1" fill="hold">
                                          <p:stCondLst>
                                            <p:cond delay="0"/>
                                          </p:stCondLst>
                                        </p:cTn>
                                        <p:tgtEl>
                                          <p:spTgt spid="4"/>
                                        </p:tgtEl>
                                        <p:attrNameLst>
                                          <p:attrName>style.visibility</p:attrName>
                                        </p:attrNameLst>
                                      </p:cBhvr>
                                      <p:to>
                                        <p:strVal val="visible"/>
                                      </p:to>
                                    </p:set>
                                    <p:animEffect transition="in" filter="wipe(left)">
                                      <p:cBhvr>
                                        <p:cTn id="54" dur="500"/>
                                        <p:tgtEl>
                                          <p:spTgt spid="4"/>
                                        </p:tgtEl>
                                      </p:cBhvr>
                                    </p:animEffect>
                                  </p:childTnLst>
                                </p:cTn>
                              </p:par>
                              <p:par>
                                <p:cTn id="55" presetID="2" presetClass="entr" presetSubtype="2" decel="53300" fill="hold" grpId="0" nodeType="withEffect">
                                  <p:stCondLst>
                                    <p:cond delay="0"/>
                                  </p:stCondLst>
                                  <p:childTnLst>
                                    <p:set>
                                      <p:cBhvr>
                                        <p:cTn id="56" dur="1" fill="hold">
                                          <p:stCondLst>
                                            <p:cond delay="0"/>
                                          </p:stCondLst>
                                        </p:cTn>
                                        <p:tgtEl>
                                          <p:spTgt spid="18"/>
                                        </p:tgtEl>
                                        <p:attrNameLst>
                                          <p:attrName>style.visibility</p:attrName>
                                        </p:attrNameLst>
                                      </p:cBhvr>
                                      <p:to>
                                        <p:strVal val="visible"/>
                                      </p:to>
                                    </p:set>
                                    <p:anim calcmode="lin" valueType="num">
                                      <p:cBhvr additive="base">
                                        <p:cTn id="57" dur="750" fill="hold"/>
                                        <p:tgtEl>
                                          <p:spTgt spid="18"/>
                                        </p:tgtEl>
                                        <p:attrNameLst>
                                          <p:attrName>ppt_x</p:attrName>
                                        </p:attrNameLst>
                                      </p:cBhvr>
                                      <p:tavLst>
                                        <p:tav tm="0">
                                          <p:val>
                                            <p:strVal val="1+#ppt_w/2"/>
                                          </p:val>
                                        </p:tav>
                                        <p:tav tm="100000">
                                          <p:val>
                                            <p:strVal val="#ppt_x"/>
                                          </p:val>
                                        </p:tav>
                                      </p:tavLst>
                                    </p:anim>
                                    <p:anim calcmode="lin" valueType="num">
                                      <p:cBhvr additive="base">
                                        <p:cTn id="58" dur="75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10" grpId="0" animBg="1"/>
      <p:bldP spid="11" grpId="0" animBg="1"/>
      <p:bldP spid="12" grpId="0" animBg="1"/>
      <p:bldP spid="13" grpId="0" animBg="1"/>
      <p:bldP spid="17"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b="1747"/>
          <a:stretch>
            <a:fillRect/>
          </a:stretch>
        </p:blipFill>
        <p:spPr>
          <a:xfrm flipH="1">
            <a:off x="0" y="-15396"/>
            <a:ext cx="9144000" cy="5160484"/>
          </a:xfrm>
          <a:prstGeom prst="rect">
            <a:avLst/>
          </a:prstGeom>
        </p:spPr>
      </p:pic>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l="41332" t="39459" b="1073"/>
          <a:stretch>
            <a:fillRect/>
          </a:stretch>
        </p:blipFill>
        <p:spPr>
          <a:xfrm rot="10800000" flipV="1">
            <a:off x="9030" y="2745929"/>
            <a:ext cx="4742990" cy="2419579"/>
          </a:xfrm>
          <a:prstGeom prst="rect">
            <a:avLst/>
          </a:prstGeom>
        </p:spPr>
      </p:pic>
      <p:sp>
        <p:nvSpPr>
          <p:cNvPr id="19" name="文本框 18"/>
          <p:cNvSpPr txBox="1"/>
          <p:nvPr/>
        </p:nvSpPr>
        <p:spPr>
          <a:xfrm>
            <a:off x="2297780" y="2728241"/>
            <a:ext cx="4064705" cy="877173"/>
          </a:xfrm>
          <a:prstGeom prst="rect">
            <a:avLst/>
          </a:prstGeom>
          <a:noFill/>
        </p:spPr>
        <p:txBody>
          <a:bodyPr wrap="square" lIns="68589" tIns="34295" rIns="68589" bIns="34295" rtlCol="0">
            <a:spAutoFit/>
          </a:bodyPr>
          <a:lstStyle/>
          <a:p>
            <a:pPr algn="ctr">
              <a:lnSpc>
                <a:spcPct val="150000"/>
              </a:lnSpc>
            </a:pPr>
            <a:r>
              <a:rPr lang="en-US" altLang="zh-CN" sz="1200" dirty="0">
                <a:solidFill>
                  <a:srgbClr val="303030"/>
                </a:solidFill>
                <a:latin typeface="字魂59号-创粗黑" panose="00000500000000000000" pitchFamily="2" charset="-122"/>
                <a:ea typeface="字魂59号-创粗黑" panose="00000500000000000000" pitchFamily="2" charset="-122"/>
              </a:rPr>
              <a:t>Double-click here to add your text message content Double-click here to add your text message content</a:t>
            </a:r>
            <a:endParaRPr lang="zh-CN" altLang="en-US" sz="1200" dirty="0">
              <a:solidFill>
                <a:srgbClr val="303030"/>
              </a:solidFill>
              <a:latin typeface="字魂59号-创粗黑" panose="00000500000000000000" pitchFamily="2" charset="-122"/>
              <a:ea typeface="字魂59号-创粗黑" panose="00000500000000000000" pitchFamily="2" charset="-122"/>
            </a:endParaRPr>
          </a:p>
          <a:p>
            <a:pPr algn="ctr">
              <a:lnSpc>
                <a:spcPct val="150000"/>
              </a:lnSpc>
            </a:pPr>
            <a:endParaRPr lang="zh-CN" altLang="en-US" sz="1200" dirty="0">
              <a:solidFill>
                <a:srgbClr val="303030"/>
              </a:solidFill>
              <a:latin typeface="字魂59号-创粗黑" panose="00000500000000000000" pitchFamily="2" charset="-122"/>
              <a:ea typeface="字魂59号-创粗黑" panose="00000500000000000000" pitchFamily="2" charset="-122"/>
            </a:endParaRPr>
          </a:p>
        </p:txBody>
      </p:sp>
      <p:grpSp>
        <p:nvGrpSpPr>
          <p:cNvPr id="20" name="组合 19"/>
          <p:cNvGrpSpPr/>
          <p:nvPr/>
        </p:nvGrpSpPr>
        <p:grpSpPr>
          <a:xfrm>
            <a:off x="2297780" y="1305701"/>
            <a:ext cx="4064705" cy="1410859"/>
            <a:chOff x="507295" y="1485721"/>
            <a:chExt cx="4064705" cy="1410859"/>
          </a:xfrm>
        </p:grpSpPr>
        <p:sp>
          <p:nvSpPr>
            <p:cNvPr id="21" name="文本框 12"/>
            <p:cNvSpPr txBox="1">
              <a:spLocks noChangeArrowheads="1"/>
            </p:cNvSpPr>
            <p:nvPr/>
          </p:nvSpPr>
          <p:spPr bwMode="auto">
            <a:xfrm>
              <a:off x="507295" y="2396443"/>
              <a:ext cx="4064705"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2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未来发展及应用</a:t>
              </a:r>
              <a:endParaRPr lang="zh-CN" altLang="en-US" sz="2800" dirty="0">
                <a:solidFill>
                  <a:srgbClr val="303030"/>
                </a:solidFill>
                <a:latin typeface="字魂59号-创粗黑" panose="00000500000000000000" pitchFamily="2" charset="-122"/>
                <a:ea typeface="字魂59号-创粗黑" panose="00000500000000000000" pitchFamily="2" charset="-122"/>
              </a:endParaRPr>
            </a:p>
          </p:txBody>
        </p:sp>
        <p:sp>
          <p:nvSpPr>
            <p:cNvPr id="22" name="等腰三角形 21"/>
            <p:cNvSpPr/>
            <p:nvPr/>
          </p:nvSpPr>
          <p:spPr>
            <a:xfrm>
              <a:off x="2303748" y="2032058"/>
              <a:ext cx="360040" cy="310379"/>
            </a:xfrm>
            <a:prstGeom prst="triangle">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929292"/>
                </a:solidFill>
                <a:latin typeface="字魂59号-创粗黑" panose="00000500000000000000" pitchFamily="2" charset="-122"/>
                <a:ea typeface="字魂59号-创粗黑" panose="00000500000000000000" pitchFamily="2" charset="-122"/>
              </a:endParaRPr>
            </a:p>
          </p:txBody>
        </p:sp>
        <p:sp>
          <p:nvSpPr>
            <p:cNvPr id="23" name="PA_文本框 6"/>
            <p:cNvSpPr txBox="1"/>
            <p:nvPr>
              <p:custDataLst>
                <p:tags r:id="rId3"/>
              </p:custDataLst>
            </p:nvPr>
          </p:nvSpPr>
          <p:spPr>
            <a:xfrm>
              <a:off x="1609009" y="1485721"/>
              <a:ext cx="1728358" cy="446276"/>
            </a:xfrm>
            <a:prstGeom prst="rect">
              <a:avLst/>
            </a:prstGeom>
            <a:noFill/>
          </p:spPr>
          <p:txBody>
            <a:bodyPr wrap="none" rtlCol="0" anchor="ctr">
              <a:spAutoFit/>
            </a:bodyPr>
            <a:lstStyle/>
            <a:p>
              <a:pPr>
                <a:lnSpc>
                  <a:spcPct val="120000"/>
                </a:lnSpc>
              </a:pPr>
              <a:r>
                <a:rPr lang="en-US" altLang="zh-CN" sz="2000" spc="300" dirty="0">
                  <a:solidFill>
                    <a:srgbClr val="303030"/>
                  </a:solidFill>
                  <a:latin typeface="字魂59号-创粗黑" panose="00000500000000000000" pitchFamily="2" charset="-122"/>
                  <a:ea typeface="字魂59号-创粗黑" panose="00000500000000000000" pitchFamily="2" charset="-122"/>
                </a:rPr>
                <a:t>PART FOUR</a:t>
              </a:r>
              <a:endParaRPr lang="zh-CN" altLang="en-US" sz="2000" spc="300" dirty="0">
                <a:solidFill>
                  <a:srgbClr val="303030"/>
                </a:solidFill>
                <a:latin typeface="字魂59号-创粗黑" panose="00000500000000000000" pitchFamily="2" charset="-122"/>
                <a:ea typeface="字魂59号-创粗黑" panose="00000500000000000000" pitchFamily="2" charset="-122"/>
              </a:endParaRPr>
            </a:p>
          </p:txBody>
        </p:sp>
      </p:gr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up)">
                                      <p:cBhvr>
                                        <p:cTn id="1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b="1072"/>
          <a:stretch>
            <a:fillRect/>
          </a:stretch>
        </p:blipFill>
        <p:spPr>
          <a:xfrm flipH="1" flipV="1">
            <a:off x="0" y="0"/>
            <a:ext cx="9144000" cy="5145088"/>
          </a:xfrm>
          <a:prstGeom prst="rect">
            <a:avLst/>
          </a:prstGeom>
        </p:spPr>
      </p:pic>
      <p:sp>
        <p:nvSpPr>
          <p:cNvPr id="24" name="文本框 12"/>
          <p:cNvSpPr txBox="1">
            <a:spLocks noChangeArrowheads="1"/>
          </p:cNvSpPr>
          <p:nvPr/>
        </p:nvSpPr>
        <p:spPr bwMode="auto">
          <a:xfrm>
            <a:off x="5796136" y="772344"/>
            <a:ext cx="2237352" cy="377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20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研究背景及意义</a:t>
            </a:r>
            <a:endParaRPr lang="zh-CN" altLang="en-US" sz="2000" dirty="0">
              <a:solidFill>
                <a:srgbClr val="303030"/>
              </a:solidFill>
              <a:latin typeface="字魂59号-创粗黑" panose="00000500000000000000" pitchFamily="2" charset="-122"/>
              <a:ea typeface="字魂59号-创粗黑" panose="00000500000000000000" pitchFamily="2" charset="-122"/>
            </a:endParaRPr>
          </a:p>
        </p:txBody>
      </p:sp>
      <p:sp>
        <p:nvSpPr>
          <p:cNvPr id="25" name="文本框 24"/>
          <p:cNvSpPr txBox="1"/>
          <p:nvPr/>
        </p:nvSpPr>
        <p:spPr>
          <a:xfrm>
            <a:off x="5959175" y="1105119"/>
            <a:ext cx="2549944" cy="358570"/>
          </a:xfrm>
          <a:prstGeom prst="rect">
            <a:avLst/>
          </a:prstGeom>
          <a:noFill/>
        </p:spPr>
        <p:txBody>
          <a:bodyPr wrap="square" lIns="68589" tIns="34295" rIns="68589" bIns="34295" rtlCol="0">
            <a:spAutoFit/>
          </a:bodyPr>
          <a:lstStyle/>
          <a:p>
            <a:pPr>
              <a:lnSpc>
                <a:spcPct val="120000"/>
              </a:lnSpc>
            </a:pPr>
            <a:r>
              <a:rPr lang="en-US" altLang="zh-CN" sz="800" spc="300" dirty="0">
                <a:solidFill>
                  <a:srgbClr val="303030"/>
                </a:solidFill>
                <a:latin typeface="字魂59号-创粗黑" panose="00000500000000000000" pitchFamily="2" charset="-122"/>
                <a:ea typeface="字魂59号-创粗黑" panose="00000500000000000000" pitchFamily="2" charset="-122"/>
              </a:rPr>
              <a:t>Double-click here to add your text message content</a:t>
            </a:r>
            <a:endParaRPr lang="zh-CN" altLang="en-US" sz="800" spc="300" dirty="0">
              <a:solidFill>
                <a:srgbClr val="303030"/>
              </a:solidFill>
              <a:latin typeface="字魂59号-创粗黑" panose="00000500000000000000" pitchFamily="2" charset="-122"/>
              <a:ea typeface="字魂59号-创粗黑" panose="00000500000000000000" pitchFamily="2" charset="-122"/>
            </a:endParaRPr>
          </a:p>
        </p:txBody>
      </p:sp>
      <p:sp>
        <p:nvSpPr>
          <p:cNvPr id="26" name="文本框 12"/>
          <p:cNvSpPr txBox="1">
            <a:spLocks noChangeArrowheads="1"/>
          </p:cNvSpPr>
          <p:nvPr/>
        </p:nvSpPr>
        <p:spPr bwMode="auto">
          <a:xfrm>
            <a:off x="5801741" y="1800848"/>
            <a:ext cx="2237352" cy="377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20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研究现状及成果</a:t>
            </a:r>
            <a:endParaRPr lang="zh-CN" altLang="en-US" sz="2000" dirty="0">
              <a:solidFill>
                <a:srgbClr val="303030"/>
              </a:solidFill>
              <a:latin typeface="字魂59号-创粗黑" panose="00000500000000000000" pitchFamily="2" charset="-122"/>
              <a:ea typeface="字魂59号-创粗黑" panose="00000500000000000000" pitchFamily="2" charset="-122"/>
            </a:endParaRPr>
          </a:p>
        </p:txBody>
      </p:sp>
      <p:sp>
        <p:nvSpPr>
          <p:cNvPr id="27" name="文本框 26"/>
          <p:cNvSpPr txBox="1"/>
          <p:nvPr/>
        </p:nvSpPr>
        <p:spPr>
          <a:xfrm>
            <a:off x="6016364" y="2096670"/>
            <a:ext cx="2549944" cy="358570"/>
          </a:xfrm>
          <a:prstGeom prst="rect">
            <a:avLst/>
          </a:prstGeom>
          <a:noFill/>
        </p:spPr>
        <p:txBody>
          <a:bodyPr wrap="square" lIns="68589" tIns="34295" rIns="68589" bIns="34295" rtlCol="0">
            <a:spAutoFit/>
          </a:bodyPr>
          <a:lstStyle/>
          <a:p>
            <a:pPr>
              <a:lnSpc>
                <a:spcPct val="120000"/>
              </a:lnSpc>
            </a:pPr>
            <a:r>
              <a:rPr lang="en-US" altLang="zh-CN" sz="800" spc="300" dirty="0">
                <a:solidFill>
                  <a:srgbClr val="303030"/>
                </a:solidFill>
                <a:latin typeface="字魂59号-创粗黑" panose="00000500000000000000" pitchFamily="2" charset="-122"/>
                <a:ea typeface="字魂59号-创粗黑" panose="00000500000000000000" pitchFamily="2" charset="-122"/>
              </a:rPr>
              <a:t>Double-click here to add your text message content</a:t>
            </a:r>
            <a:endParaRPr lang="zh-CN" altLang="en-US" sz="800" spc="300" dirty="0">
              <a:solidFill>
                <a:srgbClr val="303030"/>
              </a:solidFill>
              <a:latin typeface="字魂59号-创粗黑" panose="00000500000000000000" pitchFamily="2" charset="-122"/>
              <a:ea typeface="字魂59号-创粗黑" panose="00000500000000000000" pitchFamily="2" charset="-122"/>
            </a:endParaRPr>
          </a:p>
        </p:txBody>
      </p:sp>
      <p:sp>
        <p:nvSpPr>
          <p:cNvPr id="28" name="文本框 12"/>
          <p:cNvSpPr txBox="1">
            <a:spLocks noChangeArrowheads="1"/>
          </p:cNvSpPr>
          <p:nvPr/>
        </p:nvSpPr>
        <p:spPr bwMode="auto">
          <a:xfrm>
            <a:off x="5796136" y="2913817"/>
            <a:ext cx="2237352" cy="377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20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实验方案及结论</a:t>
            </a:r>
            <a:endParaRPr lang="zh-CN" altLang="en-US" sz="2000" dirty="0">
              <a:solidFill>
                <a:srgbClr val="303030"/>
              </a:solidFill>
              <a:latin typeface="字魂59号-创粗黑" panose="00000500000000000000" pitchFamily="2" charset="-122"/>
              <a:ea typeface="字魂59号-创粗黑" panose="00000500000000000000" pitchFamily="2" charset="-122"/>
            </a:endParaRPr>
          </a:p>
        </p:txBody>
      </p:sp>
      <p:sp>
        <p:nvSpPr>
          <p:cNvPr id="29" name="文本框 28"/>
          <p:cNvSpPr txBox="1"/>
          <p:nvPr/>
        </p:nvSpPr>
        <p:spPr>
          <a:xfrm>
            <a:off x="6010759" y="3209639"/>
            <a:ext cx="2549944" cy="358570"/>
          </a:xfrm>
          <a:prstGeom prst="rect">
            <a:avLst/>
          </a:prstGeom>
          <a:noFill/>
        </p:spPr>
        <p:txBody>
          <a:bodyPr wrap="square" lIns="68589" tIns="34295" rIns="68589" bIns="34295" rtlCol="0">
            <a:spAutoFit/>
          </a:bodyPr>
          <a:lstStyle/>
          <a:p>
            <a:pPr>
              <a:lnSpc>
                <a:spcPct val="120000"/>
              </a:lnSpc>
            </a:pPr>
            <a:r>
              <a:rPr lang="en-US" altLang="zh-CN" sz="800" spc="300" dirty="0">
                <a:solidFill>
                  <a:srgbClr val="303030"/>
                </a:solidFill>
                <a:latin typeface="字魂59号-创粗黑" panose="00000500000000000000" pitchFamily="2" charset="-122"/>
                <a:ea typeface="字魂59号-创粗黑" panose="00000500000000000000" pitchFamily="2" charset="-122"/>
              </a:rPr>
              <a:t>Double-click here to add your text message content</a:t>
            </a:r>
            <a:endParaRPr lang="zh-CN" altLang="en-US" sz="800" spc="300" dirty="0">
              <a:solidFill>
                <a:srgbClr val="303030"/>
              </a:solidFill>
              <a:latin typeface="字魂59号-创粗黑" panose="00000500000000000000" pitchFamily="2" charset="-122"/>
              <a:ea typeface="字魂59号-创粗黑" panose="00000500000000000000" pitchFamily="2" charset="-122"/>
            </a:endParaRPr>
          </a:p>
        </p:txBody>
      </p:sp>
      <p:sp>
        <p:nvSpPr>
          <p:cNvPr id="30" name="文本框 12"/>
          <p:cNvSpPr txBox="1">
            <a:spLocks noChangeArrowheads="1"/>
          </p:cNvSpPr>
          <p:nvPr/>
        </p:nvSpPr>
        <p:spPr bwMode="auto">
          <a:xfrm>
            <a:off x="5810066" y="4036428"/>
            <a:ext cx="2237352" cy="377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20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未来发展及应用</a:t>
            </a:r>
            <a:endParaRPr lang="zh-CN" altLang="en-US" sz="2000" dirty="0">
              <a:solidFill>
                <a:srgbClr val="303030"/>
              </a:solidFill>
              <a:latin typeface="字魂59号-创粗黑" panose="00000500000000000000" pitchFamily="2" charset="-122"/>
              <a:ea typeface="字魂59号-创粗黑" panose="00000500000000000000" pitchFamily="2" charset="-122"/>
            </a:endParaRPr>
          </a:p>
        </p:txBody>
      </p:sp>
      <p:sp>
        <p:nvSpPr>
          <p:cNvPr id="31" name="文本框 30"/>
          <p:cNvSpPr txBox="1"/>
          <p:nvPr/>
        </p:nvSpPr>
        <p:spPr>
          <a:xfrm>
            <a:off x="6024689" y="4332250"/>
            <a:ext cx="2549944" cy="358570"/>
          </a:xfrm>
          <a:prstGeom prst="rect">
            <a:avLst/>
          </a:prstGeom>
          <a:noFill/>
        </p:spPr>
        <p:txBody>
          <a:bodyPr wrap="square" lIns="68589" tIns="34295" rIns="68589" bIns="34295" rtlCol="0">
            <a:spAutoFit/>
          </a:bodyPr>
          <a:lstStyle/>
          <a:p>
            <a:pPr>
              <a:lnSpc>
                <a:spcPct val="120000"/>
              </a:lnSpc>
            </a:pPr>
            <a:r>
              <a:rPr lang="en-US" altLang="zh-CN" sz="800" spc="300" dirty="0">
                <a:solidFill>
                  <a:srgbClr val="303030"/>
                </a:solidFill>
                <a:latin typeface="字魂59号-创粗黑" panose="00000500000000000000" pitchFamily="2" charset="-122"/>
                <a:ea typeface="字魂59号-创粗黑" panose="00000500000000000000" pitchFamily="2" charset="-122"/>
              </a:rPr>
              <a:t>Double-click here to add your text message content</a:t>
            </a:r>
            <a:endParaRPr lang="zh-CN" altLang="en-US" sz="800" spc="300" dirty="0">
              <a:solidFill>
                <a:srgbClr val="303030"/>
              </a:solidFill>
              <a:latin typeface="字魂59号-创粗黑" panose="00000500000000000000" pitchFamily="2" charset="-122"/>
              <a:ea typeface="字魂59号-创粗黑" panose="00000500000000000000" pitchFamily="2" charset="-122"/>
            </a:endParaRPr>
          </a:p>
        </p:txBody>
      </p:sp>
      <p:sp>
        <p:nvSpPr>
          <p:cNvPr id="32" name="PA_文本框 6"/>
          <p:cNvSpPr txBox="1"/>
          <p:nvPr>
            <p:custDataLst>
              <p:tags r:id="rId2"/>
            </p:custDataLst>
          </p:nvPr>
        </p:nvSpPr>
        <p:spPr>
          <a:xfrm>
            <a:off x="5160350" y="752784"/>
            <a:ext cx="731290" cy="800219"/>
          </a:xfrm>
          <a:prstGeom prst="rect">
            <a:avLst/>
          </a:prstGeom>
          <a:noFill/>
        </p:spPr>
        <p:txBody>
          <a:bodyPr wrap="none" rtlCol="0" anchor="ctr">
            <a:spAutoFit/>
          </a:bodyPr>
          <a:lstStyle/>
          <a:p>
            <a:pPr>
              <a:lnSpc>
                <a:spcPct val="120000"/>
              </a:lnSpc>
            </a:pPr>
            <a:r>
              <a:rPr lang="en-US" altLang="zh-CN" sz="4000" spc="300" dirty="0">
                <a:solidFill>
                  <a:srgbClr val="303030"/>
                </a:solidFill>
                <a:latin typeface="字魂59号-创粗黑" panose="00000500000000000000" pitchFamily="2" charset="-122"/>
                <a:ea typeface="字魂59号-创粗黑" panose="00000500000000000000" pitchFamily="2" charset="-122"/>
              </a:rPr>
              <a:t>01</a:t>
            </a:r>
            <a:endParaRPr lang="zh-CN" altLang="en-US" sz="4000" spc="300" dirty="0">
              <a:solidFill>
                <a:srgbClr val="303030"/>
              </a:solidFill>
              <a:latin typeface="字魂59号-创粗黑" panose="00000500000000000000" pitchFamily="2" charset="-122"/>
              <a:ea typeface="字魂59号-创粗黑" panose="00000500000000000000" pitchFamily="2" charset="-122"/>
            </a:endParaRPr>
          </a:p>
        </p:txBody>
      </p:sp>
      <p:sp>
        <p:nvSpPr>
          <p:cNvPr id="33" name="PA_文本框 6"/>
          <p:cNvSpPr txBox="1"/>
          <p:nvPr>
            <p:custDataLst>
              <p:tags r:id="rId3"/>
            </p:custDataLst>
          </p:nvPr>
        </p:nvSpPr>
        <p:spPr>
          <a:xfrm>
            <a:off x="5160350" y="1737793"/>
            <a:ext cx="817853" cy="800219"/>
          </a:xfrm>
          <a:prstGeom prst="rect">
            <a:avLst/>
          </a:prstGeom>
          <a:noFill/>
        </p:spPr>
        <p:txBody>
          <a:bodyPr wrap="none" rtlCol="0" anchor="ctr">
            <a:spAutoFit/>
          </a:bodyPr>
          <a:lstStyle/>
          <a:p>
            <a:pPr>
              <a:lnSpc>
                <a:spcPct val="120000"/>
              </a:lnSpc>
            </a:pPr>
            <a:r>
              <a:rPr lang="en-US" altLang="zh-CN" sz="4000" spc="300" dirty="0">
                <a:solidFill>
                  <a:srgbClr val="303030"/>
                </a:solidFill>
                <a:latin typeface="字魂59号-创粗黑" panose="00000500000000000000" pitchFamily="2" charset="-122"/>
                <a:ea typeface="字魂59号-创粗黑" panose="00000500000000000000" pitchFamily="2" charset="-122"/>
              </a:rPr>
              <a:t>02</a:t>
            </a:r>
            <a:endParaRPr lang="zh-CN" altLang="en-US" sz="4000" spc="300" dirty="0">
              <a:solidFill>
                <a:srgbClr val="303030"/>
              </a:solidFill>
              <a:latin typeface="字魂59号-创粗黑" panose="00000500000000000000" pitchFamily="2" charset="-122"/>
              <a:ea typeface="字魂59号-创粗黑" panose="00000500000000000000" pitchFamily="2" charset="-122"/>
            </a:endParaRPr>
          </a:p>
        </p:txBody>
      </p:sp>
      <p:sp>
        <p:nvSpPr>
          <p:cNvPr id="34" name="PA_文本框 6"/>
          <p:cNvSpPr txBox="1"/>
          <p:nvPr>
            <p:custDataLst>
              <p:tags r:id="rId4"/>
            </p:custDataLst>
          </p:nvPr>
        </p:nvSpPr>
        <p:spPr>
          <a:xfrm>
            <a:off x="5170331" y="2843792"/>
            <a:ext cx="814647" cy="800219"/>
          </a:xfrm>
          <a:prstGeom prst="rect">
            <a:avLst/>
          </a:prstGeom>
          <a:noFill/>
        </p:spPr>
        <p:txBody>
          <a:bodyPr wrap="none" rtlCol="0" anchor="ctr">
            <a:spAutoFit/>
          </a:bodyPr>
          <a:lstStyle/>
          <a:p>
            <a:pPr>
              <a:lnSpc>
                <a:spcPct val="120000"/>
              </a:lnSpc>
            </a:pPr>
            <a:r>
              <a:rPr lang="en-US" altLang="zh-CN" sz="4000" spc="300" dirty="0">
                <a:solidFill>
                  <a:srgbClr val="303030"/>
                </a:solidFill>
                <a:latin typeface="字魂59号-创粗黑" panose="00000500000000000000" pitchFamily="2" charset="-122"/>
                <a:ea typeface="字魂59号-创粗黑" panose="00000500000000000000" pitchFamily="2" charset="-122"/>
              </a:rPr>
              <a:t>03</a:t>
            </a:r>
            <a:endParaRPr lang="zh-CN" altLang="en-US" sz="4000" spc="300" dirty="0">
              <a:solidFill>
                <a:srgbClr val="303030"/>
              </a:solidFill>
              <a:latin typeface="字魂59号-创粗黑" panose="00000500000000000000" pitchFamily="2" charset="-122"/>
              <a:ea typeface="字魂59号-创粗黑" panose="00000500000000000000" pitchFamily="2" charset="-122"/>
            </a:endParaRPr>
          </a:p>
        </p:txBody>
      </p:sp>
      <p:sp>
        <p:nvSpPr>
          <p:cNvPr id="35" name="PA_文本框 6"/>
          <p:cNvSpPr txBox="1"/>
          <p:nvPr>
            <p:custDataLst>
              <p:tags r:id="rId5"/>
            </p:custDataLst>
          </p:nvPr>
        </p:nvSpPr>
        <p:spPr>
          <a:xfrm>
            <a:off x="5177257" y="3958157"/>
            <a:ext cx="819455" cy="800219"/>
          </a:xfrm>
          <a:prstGeom prst="rect">
            <a:avLst/>
          </a:prstGeom>
          <a:noFill/>
        </p:spPr>
        <p:txBody>
          <a:bodyPr wrap="none" rtlCol="0" anchor="ctr">
            <a:spAutoFit/>
          </a:bodyPr>
          <a:lstStyle/>
          <a:p>
            <a:pPr>
              <a:lnSpc>
                <a:spcPct val="120000"/>
              </a:lnSpc>
            </a:pPr>
            <a:r>
              <a:rPr lang="en-US" altLang="zh-CN" sz="4000" spc="300" dirty="0">
                <a:solidFill>
                  <a:srgbClr val="303030"/>
                </a:solidFill>
                <a:latin typeface="字魂59号-创粗黑" panose="00000500000000000000" pitchFamily="2" charset="-122"/>
                <a:ea typeface="字魂59号-创粗黑" panose="00000500000000000000" pitchFamily="2" charset="-122"/>
              </a:rPr>
              <a:t>04</a:t>
            </a:r>
            <a:endParaRPr lang="zh-CN" altLang="en-US" sz="4000" spc="300" dirty="0">
              <a:solidFill>
                <a:srgbClr val="303030"/>
              </a:solidFill>
              <a:latin typeface="字魂59号-创粗黑" panose="00000500000000000000" pitchFamily="2" charset="-122"/>
              <a:ea typeface="字魂59号-创粗黑" panose="00000500000000000000" pitchFamily="2" charset="-122"/>
            </a:endParaRPr>
          </a:p>
        </p:txBody>
      </p:sp>
      <p:sp>
        <p:nvSpPr>
          <p:cNvPr id="36" name="PA_文本框 6"/>
          <p:cNvSpPr txBox="1"/>
          <p:nvPr>
            <p:custDataLst>
              <p:tags r:id="rId6"/>
            </p:custDataLst>
          </p:nvPr>
        </p:nvSpPr>
        <p:spPr>
          <a:xfrm>
            <a:off x="1799692" y="2924298"/>
            <a:ext cx="1590500" cy="517065"/>
          </a:xfrm>
          <a:prstGeom prst="rect">
            <a:avLst/>
          </a:prstGeom>
          <a:noFill/>
        </p:spPr>
        <p:txBody>
          <a:bodyPr wrap="none" rtlCol="0" anchor="ctr">
            <a:spAutoFit/>
          </a:bodyPr>
          <a:lstStyle/>
          <a:p>
            <a:pPr>
              <a:lnSpc>
                <a:spcPct val="120000"/>
              </a:lnSpc>
            </a:pPr>
            <a:r>
              <a:rPr lang="en-US" altLang="zh-CN" sz="2400" spc="300" dirty="0">
                <a:solidFill>
                  <a:srgbClr val="303030"/>
                </a:solidFill>
                <a:latin typeface="字魂59号-创粗黑" panose="00000500000000000000" pitchFamily="2" charset="-122"/>
                <a:ea typeface="字魂59号-创粗黑" panose="00000500000000000000" pitchFamily="2" charset="-122"/>
              </a:rPr>
              <a:t>contents</a:t>
            </a:r>
            <a:endParaRPr lang="zh-CN" altLang="en-US" sz="2400" spc="3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6"/>
                                        </p:tgtEl>
                                        <p:attrNameLst>
                                          <p:attrName>ppt_y</p:attrName>
                                        </p:attrNameLst>
                                      </p:cBhvr>
                                      <p:tavLst>
                                        <p:tav tm="0">
                                          <p:val>
                                            <p:strVal val="#ppt_y"/>
                                          </p:val>
                                        </p:tav>
                                        <p:tav tm="100000">
                                          <p:val>
                                            <p:strVal val="#ppt_y"/>
                                          </p:val>
                                        </p:tav>
                                      </p:tavLst>
                                    </p:anim>
                                    <p:anim calcmode="lin" valueType="num">
                                      <p:cBhvr>
                                        <p:cTn id="9" dur="500" fill="hold"/>
                                        <p:tgtEl>
                                          <p:spTgt spid="3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6"/>
                                        </p:tgtEl>
                                      </p:cBhvr>
                                    </p:animEffect>
                                  </p:childTnLst>
                                </p:cTn>
                              </p:par>
                            </p:childTnLst>
                          </p:cTn>
                        </p:par>
                        <p:par>
                          <p:cTn id="12" fill="hold">
                            <p:stCondLst>
                              <p:cond delay="85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32"/>
                                        </p:tgtEl>
                                        <p:attrNameLst>
                                          <p:attrName>style.visibility</p:attrName>
                                        </p:attrNameLst>
                                      </p:cBhvr>
                                      <p:to>
                                        <p:strVal val="visible"/>
                                      </p:to>
                                    </p:set>
                                    <p:anim calcmode="lin" valueType="num">
                                      <p:cBhvr>
                                        <p:cTn id="15"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32"/>
                                        </p:tgtEl>
                                        <p:attrNameLst>
                                          <p:attrName>ppt_y</p:attrName>
                                        </p:attrNameLst>
                                      </p:cBhvr>
                                      <p:tavLst>
                                        <p:tav tm="0">
                                          <p:val>
                                            <p:strVal val="#ppt_y"/>
                                          </p:val>
                                        </p:tav>
                                        <p:tav tm="100000">
                                          <p:val>
                                            <p:strVal val="#ppt_y"/>
                                          </p:val>
                                        </p:tav>
                                      </p:tavLst>
                                    </p:anim>
                                    <p:anim calcmode="lin" valueType="num">
                                      <p:cBhvr>
                                        <p:cTn id="17"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32"/>
                                        </p:tgtEl>
                                      </p:cBhvr>
                                    </p:animEffect>
                                  </p:childTnLst>
                                </p:cTn>
                              </p:par>
                            </p:childTnLst>
                          </p:cTn>
                        </p:par>
                        <p:par>
                          <p:cTn id="20" fill="hold">
                            <p:stCondLst>
                              <p:cond delay="1400"/>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24"/>
                                        </p:tgtEl>
                                        <p:attrNameLst>
                                          <p:attrName>style.visibility</p:attrName>
                                        </p:attrNameLst>
                                      </p:cBhvr>
                                      <p:to>
                                        <p:strVal val="visible"/>
                                      </p:to>
                                    </p:set>
                                    <p:anim calcmode="lin" valueType="num">
                                      <p:cBhvr>
                                        <p:cTn id="23"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24"/>
                                        </p:tgtEl>
                                        <p:attrNameLst>
                                          <p:attrName>ppt_y</p:attrName>
                                        </p:attrNameLst>
                                      </p:cBhvr>
                                      <p:tavLst>
                                        <p:tav tm="0">
                                          <p:val>
                                            <p:strVal val="#ppt_y"/>
                                          </p:val>
                                        </p:tav>
                                        <p:tav tm="100000">
                                          <p:val>
                                            <p:strVal val="#ppt_y"/>
                                          </p:val>
                                        </p:tav>
                                      </p:tavLst>
                                    </p:anim>
                                    <p:anim calcmode="lin" valueType="num">
                                      <p:cBhvr>
                                        <p:cTn id="25"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24"/>
                                        </p:tgtEl>
                                      </p:cBhvr>
                                    </p:animEffect>
                                  </p:childTnLst>
                                </p:cTn>
                              </p:par>
                            </p:childTnLst>
                          </p:cTn>
                        </p:par>
                        <p:par>
                          <p:cTn id="28" fill="hold">
                            <p:stCondLst>
                              <p:cond delay="2200"/>
                            </p:stCondLst>
                            <p:childTnLst>
                              <p:par>
                                <p:cTn id="29" presetID="22" presetClass="entr" presetSubtype="1"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ipe(up)">
                                      <p:cBhvr>
                                        <p:cTn id="31" dur="500"/>
                                        <p:tgtEl>
                                          <p:spTgt spid="25"/>
                                        </p:tgtEl>
                                      </p:cBhvr>
                                    </p:animEffect>
                                  </p:childTnLst>
                                </p:cTn>
                              </p:par>
                            </p:childTnLst>
                          </p:cTn>
                        </p:par>
                        <p:par>
                          <p:cTn id="32" fill="hold">
                            <p:stCondLst>
                              <p:cond delay="270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33"/>
                                        </p:tgtEl>
                                        <p:attrNameLst>
                                          <p:attrName>ppt_y</p:attrName>
                                        </p:attrNameLst>
                                      </p:cBhvr>
                                      <p:tavLst>
                                        <p:tav tm="0">
                                          <p:val>
                                            <p:strVal val="#ppt_y"/>
                                          </p:val>
                                        </p:tav>
                                        <p:tav tm="100000">
                                          <p:val>
                                            <p:strVal val="#ppt_y"/>
                                          </p:val>
                                        </p:tav>
                                      </p:tavLst>
                                    </p:anim>
                                    <p:anim calcmode="lin" valueType="num">
                                      <p:cBhvr>
                                        <p:cTn id="37"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33"/>
                                        </p:tgtEl>
                                      </p:cBhvr>
                                    </p:animEffect>
                                  </p:childTnLst>
                                </p:cTn>
                              </p:par>
                            </p:childTnLst>
                          </p:cTn>
                        </p:par>
                        <p:par>
                          <p:cTn id="40" fill="hold">
                            <p:stCondLst>
                              <p:cond delay="3250"/>
                            </p:stCondLst>
                            <p:childTnLst>
                              <p:par>
                                <p:cTn id="41" presetID="41" presetClass="entr" presetSubtype="0" fill="hold" grpId="0" nodeType="afterEffect">
                                  <p:stCondLst>
                                    <p:cond delay="0"/>
                                  </p:stCondLst>
                                  <p:iterate type="lt">
                                    <p:tmPct val="10000"/>
                                  </p:iterate>
                                  <p:childTnLst>
                                    <p:set>
                                      <p:cBhvr>
                                        <p:cTn id="42" dur="1" fill="hold">
                                          <p:stCondLst>
                                            <p:cond delay="0"/>
                                          </p:stCondLst>
                                        </p:cTn>
                                        <p:tgtEl>
                                          <p:spTgt spid="26"/>
                                        </p:tgtEl>
                                        <p:attrNameLst>
                                          <p:attrName>style.visibility</p:attrName>
                                        </p:attrNameLst>
                                      </p:cBhvr>
                                      <p:to>
                                        <p:strVal val="visible"/>
                                      </p:to>
                                    </p:set>
                                    <p:anim calcmode="lin" valueType="num">
                                      <p:cBhvr>
                                        <p:cTn id="43"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44" dur="500" fill="hold"/>
                                        <p:tgtEl>
                                          <p:spTgt spid="26"/>
                                        </p:tgtEl>
                                        <p:attrNameLst>
                                          <p:attrName>ppt_y</p:attrName>
                                        </p:attrNameLst>
                                      </p:cBhvr>
                                      <p:tavLst>
                                        <p:tav tm="0">
                                          <p:val>
                                            <p:strVal val="#ppt_y"/>
                                          </p:val>
                                        </p:tav>
                                        <p:tav tm="100000">
                                          <p:val>
                                            <p:strVal val="#ppt_y"/>
                                          </p:val>
                                        </p:tav>
                                      </p:tavLst>
                                    </p:anim>
                                    <p:anim calcmode="lin" valueType="num">
                                      <p:cBhvr>
                                        <p:cTn id="45"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46"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47" dur="500" tmFilter="0,0; .5, 1; 1, 1"/>
                                        <p:tgtEl>
                                          <p:spTgt spid="26"/>
                                        </p:tgtEl>
                                      </p:cBhvr>
                                    </p:animEffect>
                                  </p:childTnLst>
                                </p:cTn>
                              </p:par>
                            </p:childTnLst>
                          </p:cTn>
                        </p:par>
                        <p:par>
                          <p:cTn id="48" fill="hold">
                            <p:stCondLst>
                              <p:cond delay="4050"/>
                            </p:stCondLst>
                            <p:childTnLst>
                              <p:par>
                                <p:cTn id="49" presetID="22" presetClass="entr" presetSubtype="1" fill="hold" grpId="0" nodeType="after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wipe(up)">
                                      <p:cBhvr>
                                        <p:cTn id="51" dur="500"/>
                                        <p:tgtEl>
                                          <p:spTgt spid="27"/>
                                        </p:tgtEl>
                                      </p:cBhvr>
                                    </p:animEffect>
                                  </p:childTnLst>
                                </p:cTn>
                              </p:par>
                            </p:childTnLst>
                          </p:cTn>
                        </p:par>
                        <p:par>
                          <p:cTn id="52" fill="hold">
                            <p:stCondLst>
                              <p:cond delay="4550"/>
                            </p:stCondLst>
                            <p:childTnLst>
                              <p:par>
                                <p:cTn id="53" presetID="41" presetClass="entr" presetSubtype="0" fill="hold" grpId="0" nodeType="afterEffect">
                                  <p:stCondLst>
                                    <p:cond delay="0"/>
                                  </p:stCondLst>
                                  <p:iterate type="lt">
                                    <p:tmPct val="10000"/>
                                  </p:iterate>
                                  <p:childTnLst>
                                    <p:set>
                                      <p:cBhvr>
                                        <p:cTn id="54" dur="1" fill="hold">
                                          <p:stCondLst>
                                            <p:cond delay="0"/>
                                          </p:stCondLst>
                                        </p:cTn>
                                        <p:tgtEl>
                                          <p:spTgt spid="34"/>
                                        </p:tgtEl>
                                        <p:attrNameLst>
                                          <p:attrName>style.visibility</p:attrName>
                                        </p:attrNameLst>
                                      </p:cBhvr>
                                      <p:to>
                                        <p:strVal val="visible"/>
                                      </p:to>
                                    </p:set>
                                    <p:anim calcmode="lin" valueType="num">
                                      <p:cBhvr>
                                        <p:cTn id="55"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56" dur="500" fill="hold"/>
                                        <p:tgtEl>
                                          <p:spTgt spid="34"/>
                                        </p:tgtEl>
                                        <p:attrNameLst>
                                          <p:attrName>ppt_y</p:attrName>
                                        </p:attrNameLst>
                                      </p:cBhvr>
                                      <p:tavLst>
                                        <p:tav tm="0">
                                          <p:val>
                                            <p:strVal val="#ppt_y"/>
                                          </p:val>
                                        </p:tav>
                                        <p:tav tm="100000">
                                          <p:val>
                                            <p:strVal val="#ppt_y"/>
                                          </p:val>
                                        </p:tav>
                                      </p:tavLst>
                                    </p:anim>
                                    <p:anim calcmode="lin" valueType="num">
                                      <p:cBhvr>
                                        <p:cTn id="57"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58"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59" dur="500" tmFilter="0,0; .5, 1; 1, 1"/>
                                        <p:tgtEl>
                                          <p:spTgt spid="34"/>
                                        </p:tgtEl>
                                      </p:cBhvr>
                                    </p:animEffect>
                                  </p:childTnLst>
                                </p:cTn>
                              </p:par>
                            </p:childTnLst>
                          </p:cTn>
                        </p:par>
                        <p:par>
                          <p:cTn id="60" fill="hold">
                            <p:stCondLst>
                              <p:cond delay="5100"/>
                            </p:stCondLst>
                            <p:childTnLst>
                              <p:par>
                                <p:cTn id="61" presetID="41" presetClass="entr" presetSubtype="0" fill="hold" grpId="0" nodeType="afterEffect">
                                  <p:stCondLst>
                                    <p:cond delay="0"/>
                                  </p:stCondLst>
                                  <p:iterate type="lt">
                                    <p:tmPct val="10000"/>
                                  </p:iterate>
                                  <p:childTnLst>
                                    <p:set>
                                      <p:cBhvr>
                                        <p:cTn id="62" dur="1" fill="hold">
                                          <p:stCondLst>
                                            <p:cond delay="0"/>
                                          </p:stCondLst>
                                        </p:cTn>
                                        <p:tgtEl>
                                          <p:spTgt spid="28"/>
                                        </p:tgtEl>
                                        <p:attrNameLst>
                                          <p:attrName>style.visibility</p:attrName>
                                        </p:attrNameLst>
                                      </p:cBhvr>
                                      <p:to>
                                        <p:strVal val="visible"/>
                                      </p:to>
                                    </p:set>
                                    <p:anim calcmode="lin" valueType="num">
                                      <p:cBhvr>
                                        <p:cTn id="63"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64" dur="500" fill="hold"/>
                                        <p:tgtEl>
                                          <p:spTgt spid="28"/>
                                        </p:tgtEl>
                                        <p:attrNameLst>
                                          <p:attrName>ppt_y</p:attrName>
                                        </p:attrNameLst>
                                      </p:cBhvr>
                                      <p:tavLst>
                                        <p:tav tm="0">
                                          <p:val>
                                            <p:strVal val="#ppt_y"/>
                                          </p:val>
                                        </p:tav>
                                        <p:tav tm="100000">
                                          <p:val>
                                            <p:strVal val="#ppt_y"/>
                                          </p:val>
                                        </p:tav>
                                      </p:tavLst>
                                    </p:anim>
                                    <p:anim calcmode="lin" valueType="num">
                                      <p:cBhvr>
                                        <p:cTn id="65"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66"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67" dur="500" tmFilter="0,0; .5, 1; 1, 1"/>
                                        <p:tgtEl>
                                          <p:spTgt spid="28"/>
                                        </p:tgtEl>
                                      </p:cBhvr>
                                    </p:animEffect>
                                  </p:childTnLst>
                                </p:cTn>
                              </p:par>
                            </p:childTnLst>
                          </p:cTn>
                        </p:par>
                        <p:par>
                          <p:cTn id="68" fill="hold">
                            <p:stCondLst>
                              <p:cond delay="5900"/>
                            </p:stCondLst>
                            <p:childTnLst>
                              <p:par>
                                <p:cTn id="69" presetID="22" presetClass="entr" presetSubtype="1" fill="hold" grpId="0" nodeType="afterEffect">
                                  <p:stCondLst>
                                    <p:cond delay="0"/>
                                  </p:stCondLst>
                                  <p:childTnLst>
                                    <p:set>
                                      <p:cBhvr>
                                        <p:cTn id="70" dur="1" fill="hold">
                                          <p:stCondLst>
                                            <p:cond delay="0"/>
                                          </p:stCondLst>
                                        </p:cTn>
                                        <p:tgtEl>
                                          <p:spTgt spid="29"/>
                                        </p:tgtEl>
                                        <p:attrNameLst>
                                          <p:attrName>style.visibility</p:attrName>
                                        </p:attrNameLst>
                                      </p:cBhvr>
                                      <p:to>
                                        <p:strVal val="visible"/>
                                      </p:to>
                                    </p:set>
                                    <p:animEffect transition="in" filter="wipe(up)">
                                      <p:cBhvr>
                                        <p:cTn id="71" dur="500"/>
                                        <p:tgtEl>
                                          <p:spTgt spid="29"/>
                                        </p:tgtEl>
                                      </p:cBhvr>
                                    </p:animEffect>
                                  </p:childTnLst>
                                </p:cTn>
                              </p:par>
                            </p:childTnLst>
                          </p:cTn>
                        </p:par>
                        <p:par>
                          <p:cTn id="72" fill="hold">
                            <p:stCondLst>
                              <p:cond delay="6400"/>
                            </p:stCondLst>
                            <p:childTnLst>
                              <p:par>
                                <p:cTn id="73" presetID="41" presetClass="entr" presetSubtype="0" fill="hold" grpId="0" nodeType="afterEffect">
                                  <p:stCondLst>
                                    <p:cond delay="0"/>
                                  </p:stCondLst>
                                  <p:iterate type="lt">
                                    <p:tmPct val="10000"/>
                                  </p:iterate>
                                  <p:childTnLst>
                                    <p:set>
                                      <p:cBhvr>
                                        <p:cTn id="74" dur="1" fill="hold">
                                          <p:stCondLst>
                                            <p:cond delay="0"/>
                                          </p:stCondLst>
                                        </p:cTn>
                                        <p:tgtEl>
                                          <p:spTgt spid="35"/>
                                        </p:tgtEl>
                                        <p:attrNameLst>
                                          <p:attrName>style.visibility</p:attrName>
                                        </p:attrNameLst>
                                      </p:cBhvr>
                                      <p:to>
                                        <p:strVal val="visible"/>
                                      </p:to>
                                    </p:set>
                                    <p:anim calcmode="lin" valueType="num">
                                      <p:cBhvr>
                                        <p:cTn id="75"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76" dur="500" fill="hold"/>
                                        <p:tgtEl>
                                          <p:spTgt spid="35"/>
                                        </p:tgtEl>
                                        <p:attrNameLst>
                                          <p:attrName>ppt_y</p:attrName>
                                        </p:attrNameLst>
                                      </p:cBhvr>
                                      <p:tavLst>
                                        <p:tav tm="0">
                                          <p:val>
                                            <p:strVal val="#ppt_y"/>
                                          </p:val>
                                        </p:tav>
                                        <p:tav tm="100000">
                                          <p:val>
                                            <p:strVal val="#ppt_y"/>
                                          </p:val>
                                        </p:tav>
                                      </p:tavLst>
                                    </p:anim>
                                    <p:anim calcmode="lin" valueType="num">
                                      <p:cBhvr>
                                        <p:cTn id="77"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78"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79" dur="500" tmFilter="0,0; .5, 1; 1, 1"/>
                                        <p:tgtEl>
                                          <p:spTgt spid="35"/>
                                        </p:tgtEl>
                                      </p:cBhvr>
                                    </p:animEffect>
                                  </p:childTnLst>
                                </p:cTn>
                              </p:par>
                            </p:childTnLst>
                          </p:cTn>
                        </p:par>
                        <p:par>
                          <p:cTn id="80" fill="hold">
                            <p:stCondLst>
                              <p:cond delay="6950"/>
                            </p:stCondLst>
                            <p:childTnLst>
                              <p:par>
                                <p:cTn id="81" presetID="41" presetClass="entr" presetSubtype="0" fill="hold" grpId="0" nodeType="afterEffect">
                                  <p:stCondLst>
                                    <p:cond delay="0"/>
                                  </p:stCondLst>
                                  <p:iterate type="lt">
                                    <p:tmPct val="10000"/>
                                  </p:iterate>
                                  <p:childTnLst>
                                    <p:set>
                                      <p:cBhvr>
                                        <p:cTn id="82" dur="1" fill="hold">
                                          <p:stCondLst>
                                            <p:cond delay="0"/>
                                          </p:stCondLst>
                                        </p:cTn>
                                        <p:tgtEl>
                                          <p:spTgt spid="30"/>
                                        </p:tgtEl>
                                        <p:attrNameLst>
                                          <p:attrName>style.visibility</p:attrName>
                                        </p:attrNameLst>
                                      </p:cBhvr>
                                      <p:to>
                                        <p:strVal val="visible"/>
                                      </p:to>
                                    </p:set>
                                    <p:anim calcmode="lin" valueType="num">
                                      <p:cBhvr>
                                        <p:cTn id="83" dur="500" fill="hold"/>
                                        <p:tgtEl>
                                          <p:spTgt spid="30"/>
                                        </p:tgtEl>
                                        <p:attrNameLst>
                                          <p:attrName>ppt_x</p:attrName>
                                        </p:attrNameLst>
                                      </p:cBhvr>
                                      <p:tavLst>
                                        <p:tav tm="0">
                                          <p:val>
                                            <p:strVal val="#ppt_x"/>
                                          </p:val>
                                        </p:tav>
                                        <p:tav tm="50000">
                                          <p:val>
                                            <p:strVal val="#ppt_x+.1"/>
                                          </p:val>
                                        </p:tav>
                                        <p:tav tm="100000">
                                          <p:val>
                                            <p:strVal val="#ppt_x"/>
                                          </p:val>
                                        </p:tav>
                                      </p:tavLst>
                                    </p:anim>
                                    <p:anim calcmode="lin" valueType="num">
                                      <p:cBhvr>
                                        <p:cTn id="84" dur="500" fill="hold"/>
                                        <p:tgtEl>
                                          <p:spTgt spid="30"/>
                                        </p:tgtEl>
                                        <p:attrNameLst>
                                          <p:attrName>ppt_y</p:attrName>
                                        </p:attrNameLst>
                                      </p:cBhvr>
                                      <p:tavLst>
                                        <p:tav tm="0">
                                          <p:val>
                                            <p:strVal val="#ppt_y"/>
                                          </p:val>
                                        </p:tav>
                                        <p:tav tm="100000">
                                          <p:val>
                                            <p:strVal val="#ppt_y"/>
                                          </p:val>
                                        </p:tav>
                                      </p:tavLst>
                                    </p:anim>
                                    <p:anim calcmode="lin" valueType="num">
                                      <p:cBhvr>
                                        <p:cTn id="85" dur="500" fill="hold"/>
                                        <p:tgtEl>
                                          <p:spTgt spid="30"/>
                                        </p:tgtEl>
                                        <p:attrNameLst>
                                          <p:attrName>ppt_h</p:attrName>
                                        </p:attrNameLst>
                                      </p:cBhvr>
                                      <p:tavLst>
                                        <p:tav tm="0">
                                          <p:val>
                                            <p:strVal val="#ppt_h/10"/>
                                          </p:val>
                                        </p:tav>
                                        <p:tav tm="50000">
                                          <p:val>
                                            <p:strVal val="#ppt_h+.01"/>
                                          </p:val>
                                        </p:tav>
                                        <p:tav tm="100000">
                                          <p:val>
                                            <p:strVal val="#ppt_h"/>
                                          </p:val>
                                        </p:tav>
                                      </p:tavLst>
                                    </p:anim>
                                    <p:anim calcmode="lin" valueType="num">
                                      <p:cBhvr>
                                        <p:cTn id="86" dur="500" fill="hold"/>
                                        <p:tgtEl>
                                          <p:spTgt spid="30"/>
                                        </p:tgtEl>
                                        <p:attrNameLst>
                                          <p:attrName>ppt_w</p:attrName>
                                        </p:attrNameLst>
                                      </p:cBhvr>
                                      <p:tavLst>
                                        <p:tav tm="0">
                                          <p:val>
                                            <p:strVal val="#ppt_w/10"/>
                                          </p:val>
                                        </p:tav>
                                        <p:tav tm="50000">
                                          <p:val>
                                            <p:strVal val="#ppt_w+.01"/>
                                          </p:val>
                                        </p:tav>
                                        <p:tav tm="100000">
                                          <p:val>
                                            <p:strVal val="#ppt_w"/>
                                          </p:val>
                                        </p:tav>
                                      </p:tavLst>
                                    </p:anim>
                                    <p:animEffect transition="in" filter="fade">
                                      <p:cBhvr>
                                        <p:cTn id="87" dur="500" tmFilter="0,0; .5, 1; 1, 1"/>
                                        <p:tgtEl>
                                          <p:spTgt spid="30"/>
                                        </p:tgtEl>
                                      </p:cBhvr>
                                    </p:animEffect>
                                  </p:childTnLst>
                                </p:cTn>
                              </p:par>
                            </p:childTnLst>
                          </p:cTn>
                        </p:par>
                        <p:par>
                          <p:cTn id="88" fill="hold">
                            <p:stCondLst>
                              <p:cond delay="7750"/>
                            </p:stCondLst>
                            <p:childTnLst>
                              <p:par>
                                <p:cTn id="89" presetID="22" presetClass="entr" presetSubtype="1" fill="hold" grpId="0" nodeType="after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wipe(up)">
                                      <p:cBhvr>
                                        <p:cTn id="9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28" grpId="0"/>
      <p:bldP spid="29" grpId="0"/>
      <p:bldP spid="30" grpId="0"/>
      <p:bldP spid="31" grpId="0"/>
      <p:bldP spid="32" grpId="0"/>
      <p:bldP spid="33" grpId="0"/>
      <p:bldP spid="34" grpId="0"/>
      <p:bldP spid="35" grpId="0"/>
      <p:bldP spid="3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40192" y="1591442"/>
            <a:ext cx="4253056" cy="1977492"/>
            <a:chOff x="740192" y="1591442"/>
            <a:chExt cx="4253056" cy="1977492"/>
          </a:xfrm>
        </p:grpSpPr>
        <p:sp>
          <p:nvSpPr>
            <p:cNvPr id="72" name="Freeform 10"/>
            <p:cNvSpPr/>
            <p:nvPr/>
          </p:nvSpPr>
          <p:spPr>
            <a:xfrm rot="5400000">
              <a:off x="1935818" y="1985802"/>
              <a:ext cx="1111426" cy="572553"/>
            </a:xfrm>
            <a:custGeom>
              <a:avLst/>
              <a:gdLst>
                <a:gd name="connsiteX0" fmla="*/ 733425 w 1257300"/>
                <a:gd name="connsiteY0" fmla="*/ 642938 h 647700"/>
                <a:gd name="connsiteX1" fmla="*/ 0 w 1257300"/>
                <a:gd name="connsiteY1" fmla="*/ 0 h 647700"/>
                <a:gd name="connsiteX2" fmla="*/ 519113 w 1257300"/>
                <a:gd name="connsiteY2" fmla="*/ 0 h 647700"/>
                <a:gd name="connsiteX3" fmla="*/ 1257300 w 1257300"/>
                <a:gd name="connsiteY3" fmla="*/ 647700 h 647700"/>
                <a:gd name="connsiteX4" fmla="*/ 733425 w 1257300"/>
                <a:gd name="connsiteY4" fmla="*/ 642938 h 647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7300" h="647700">
                  <a:moveTo>
                    <a:pt x="733425" y="642938"/>
                  </a:moveTo>
                  <a:lnTo>
                    <a:pt x="0" y="0"/>
                  </a:lnTo>
                  <a:lnTo>
                    <a:pt x="519113" y="0"/>
                  </a:lnTo>
                  <a:lnTo>
                    <a:pt x="1257300" y="647700"/>
                  </a:lnTo>
                  <a:lnTo>
                    <a:pt x="733425" y="642938"/>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字魂59号-创粗黑" panose="00000500000000000000" pitchFamily="2" charset="-122"/>
                <a:ea typeface="字魂59号-创粗黑" panose="00000500000000000000" pitchFamily="2" charset="-122"/>
              </a:endParaRPr>
            </a:p>
          </p:txBody>
        </p:sp>
        <p:sp>
          <p:nvSpPr>
            <p:cNvPr id="73" name="Freeform 11"/>
            <p:cNvSpPr/>
            <p:nvPr/>
          </p:nvSpPr>
          <p:spPr>
            <a:xfrm rot="5400000">
              <a:off x="2746935" y="2580808"/>
              <a:ext cx="1066520" cy="656752"/>
            </a:xfrm>
            <a:custGeom>
              <a:avLst/>
              <a:gdLst>
                <a:gd name="connsiteX0" fmla="*/ 685800 w 1206500"/>
                <a:gd name="connsiteY0" fmla="*/ 736600 h 742950"/>
                <a:gd name="connsiteX1" fmla="*/ 0 w 1206500"/>
                <a:gd name="connsiteY1" fmla="*/ 0 h 742950"/>
                <a:gd name="connsiteX2" fmla="*/ 508000 w 1206500"/>
                <a:gd name="connsiteY2" fmla="*/ 0 h 742950"/>
                <a:gd name="connsiteX3" fmla="*/ 1206500 w 1206500"/>
                <a:gd name="connsiteY3" fmla="*/ 742950 h 742950"/>
                <a:gd name="connsiteX4" fmla="*/ 685800 w 1206500"/>
                <a:gd name="connsiteY4" fmla="*/ 736600 h 742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6500" h="742950">
                  <a:moveTo>
                    <a:pt x="685800" y="736600"/>
                  </a:moveTo>
                  <a:lnTo>
                    <a:pt x="0" y="0"/>
                  </a:lnTo>
                  <a:lnTo>
                    <a:pt x="508000" y="0"/>
                  </a:lnTo>
                  <a:lnTo>
                    <a:pt x="1206500" y="742950"/>
                  </a:lnTo>
                  <a:lnTo>
                    <a:pt x="685800" y="73660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字魂59号-创粗黑" panose="00000500000000000000" pitchFamily="2" charset="-122"/>
                <a:ea typeface="字魂59号-创粗黑" panose="00000500000000000000" pitchFamily="2" charset="-122"/>
              </a:endParaRPr>
            </a:p>
          </p:txBody>
        </p:sp>
        <p:sp>
          <p:nvSpPr>
            <p:cNvPr id="74" name="Down Arrow 6"/>
            <p:cNvSpPr/>
            <p:nvPr/>
          </p:nvSpPr>
          <p:spPr>
            <a:xfrm rot="5400000">
              <a:off x="1401840" y="929794"/>
              <a:ext cx="714320" cy="2037615"/>
            </a:xfrm>
            <a:prstGeom prst="downArrow">
              <a:avLst>
                <a:gd name="adj1" fmla="val 65789"/>
                <a:gd name="adj2" fmla="val 75000"/>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字魂59号-创粗黑" panose="00000500000000000000" pitchFamily="2" charset="-122"/>
                <a:ea typeface="字魂59号-创粗黑" panose="00000500000000000000" pitchFamily="2" charset="-122"/>
              </a:endParaRPr>
            </a:p>
          </p:txBody>
        </p:sp>
        <p:sp>
          <p:nvSpPr>
            <p:cNvPr id="75" name="Rectangle 8"/>
            <p:cNvSpPr/>
            <p:nvPr/>
          </p:nvSpPr>
          <p:spPr>
            <a:xfrm rot="5400000">
              <a:off x="2667677" y="1896040"/>
              <a:ext cx="472959" cy="1408830"/>
            </a:xfrm>
            <a:prstGeom prst="rect">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字魂59号-创粗黑" panose="00000500000000000000" pitchFamily="2" charset="-122"/>
                <a:ea typeface="字魂59号-创粗黑" panose="00000500000000000000" pitchFamily="2" charset="-122"/>
              </a:endParaRPr>
            </a:p>
          </p:txBody>
        </p:sp>
        <p:sp>
          <p:nvSpPr>
            <p:cNvPr id="76" name="Down Arrow 9"/>
            <p:cNvSpPr/>
            <p:nvPr/>
          </p:nvSpPr>
          <p:spPr>
            <a:xfrm rot="5400000" flipV="1">
              <a:off x="3615374" y="2191060"/>
              <a:ext cx="714320" cy="2041428"/>
            </a:xfrm>
            <a:prstGeom prst="downArrow">
              <a:avLst>
                <a:gd name="adj1" fmla="val 65789"/>
                <a:gd name="adj2" fmla="val 75000"/>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字魂59号-创粗黑" panose="00000500000000000000" pitchFamily="2" charset="-122"/>
                <a:ea typeface="字魂59号-创粗黑" panose="00000500000000000000" pitchFamily="2" charset="-122"/>
              </a:endParaRPr>
            </a:p>
          </p:txBody>
        </p:sp>
        <p:sp>
          <p:nvSpPr>
            <p:cNvPr id="77" name="TextBox 14"/>
            <p:cNvSpPr txBox="1"/>
            <p:nvPr/>
          </p:nvSpPr>
          <p:spPr>
            <a:xfrm>
              <a:off x="1337048" y="1825490"/>
              <a:ext cx="1003801" cy="246221"/>
            </a:xfrm>
            <a:prstGeom prst="rect">
              <a:avLst/>
            </a:prstGeom>
            <a:noFill/>
          </p:spPr>
          <p:txBody>
            <a:bodyPr wrap="none" rtlCol="0">
              <a:spAutoFit/>
            </a:bodyPr>
            <a:lstStyle/>
            <a:p>
              <a:r>
                <a:rPr lang="en-US" sz="1000" b="1">
                  <a:solidFill>
                    <a:schemeClr val="bg1"/>
                  </a:solidFill>
                  <a:latin typeface="字魂59号-创粗黑" panose="00000500000000000000" pitchFamily="2" charset="-122"/>
                  <a:ea typeface="字魂59号-创粗黑" panose="00000500000000000000" pitchFamily="2" charset="-122"/>
                  <a:cs typeface="Open Sans" pitchFamily="34" charset="0"/>
                </a:rPr>
                <a:t>NEW STRATEGY</a:t>
              </a:r>
              <a:endParaRPr lang="en-US" sz="1000" b="1">
                <a:solidFill>
                  <a:schemeClr val="bg1"/>
                </a:solidFill>
                <a:latin typeface="字魂59号-创粗黑" panose="00000500000000000000" pitchFamily="2" charset="-122"/>
                <a:ea typeface="字魂59号-创粗黑" panose="00000500000000000000" pitchFamily="2" charset="-122"/>
                <a:cs typeface="Open Sans" pitchFamily="34" charset="0"/>
              </a:endParaRPr>
            </a:p>
          </p:txBody>
        </p:sp>
        <p:sp>
          <p:nvSpPr>
            <p:cNvPr id="78" name="TextBox 15"/>
            <p:cNvSpPr txBox="1"/>
            <p:nvPr/>
          </p:nvSpPr>
          <p:spPr>
            <a:xfrm>
              <a:off x="2463169" y="2474524"/>
              <a:ext cx="734496" cy="246221"/>
            </a:xfrm>
            <a:prstGeom prst="rect">
              <a:avLst/>
            </a:prstGeom>
            <a:noFill/>
          </p:spPr>
          <p:txBody>
            <a:bodyPr wrap="none" rtlCol="0">
              <a:spAutoFit/>
            </a:bodyPr>
            <a:lstStyle/>
            <a:p>
              <a:r>
                <a:rPr lang="en-US" sz="1000" b="1">
                  <a:solidFill>
                    <a:schemeClr val="bg1"/>
                  </a:solidFill>
                  <a:latin typeface="字魂59号-创粗黑" panose="00000500000000000000" pitchFamily="2" charset="-122"/>
                  <a:ea typeface="字魂59号-创粗黑" panose="00000500000000000000" pitchFamily="2" charset="-122"/>
                  <a:cs typeface="Open Sans" pitchFamily="34" charset="0"/>
                </a:rPr>
                <a:t>BRANDING</a:t>
              </a:r>
              <a:endParaRPr lang="en-US" sz="1000" b="1">
                <a:solidFill>
                  <a:schemeClr val="bg1"/>
                </a:solidFill>
                <a:latin typeface="字魂59号-创粗黑" panose="00000500000000000000" pitchFamily="2" charset="-122"/>
                <a:ea typeface="字魂59号-创粗黑" panose="00000500000000000000" pitchFamily="2" charset="-122"/>
                <a:cs typeface="Open Sans" pitchFamily="34" charset="0"/>
              </a:endParaRPr>
            </a:p>
          </p:txBody>
        </p:sp>
        <p:sp>
          <p:nvSpPr>
            <p:cNvPr id="79" name="TextBox 16"/>
            <p:cNvSpPr txBox="1"/>
            <p:nvPr/>
          </p:nvSpPr>
          <p:spPr>
            <a:xfrm>
              <a:off x="3086967" y="3088663"/>
              <a:ext cx="1210588" cy="246221"/>
            </a:xfrm>
            <a:prstGeom prst="rect">
              <a:avLst/>
            </a:prstGeom>
            <a:noFill/>
          </p:spPr>
          <p:txBody>
            <a:bodyPr wrap="none" rtlCol="0">
              <a:spAutoFit/>
            </a:bodyPr>
            <a:lstStyle/>
            <a:p>
              <a:r>
                <a:rPr lang="en-US" sz="1000" b="1">
                  <a:solidFill>
                    <a:schemeClr val="bg1"/>
                  </a:solidFill>
                  <a:latin typeface="字魂59号-创粗黑" panose="00000500000000000000" pitchFamily="2" charset="-122"/>
                  <a:ea typeface="字魂59号-创粗黑" panose="00000500000000000000" pitchFamily="2" charset="-122"/>
                  <a:cs typeface="Open Sans" pitchFamily="34" charset="0"/>
                </a:rPr>
                <a:t>SOCIAL PROMOTION</a:t>
              </a:r>
              <a:endParaRPr lang="en-US" sz="1000" b="1">
                <a:solidFill>
                  <a:schemeClr val="bg1"/>
                </a:solidFill>
                <a:latin typeface="字魂59号-创粗黑" panose="00000500000000000000" pitchFamily="2" charset="-122"/>
                <a:ea typeface="字魂59号-创粗黑" panose="00000500000000000000" pitchFamily="2" charset="-122"/>
                <a:cs typeface="Open Sans" pitchFamily="34" charset="0"/>
              </a:endParaRPr>
            </a:p>
          </p:txBody>
        </p:sp>
      </p:grpSp>
      <p:sp>
        <p:nvSpPr>
          <p:cNvPr id="88" name="Oval 34"/>
          <p:cNvSpPr/>
          <p:nvPr/>
        </p:nvSpPr>
        <p:spPr>
          <a:xfrm>
            <a:off x="5319007" y="1398133"/>
            <a:ext cx="545510" cy="545510"/>
          </a:xfrm>
          <a:prstGeom prst="ellipse">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字魂59号-创粗黑" panose="00000500000000000000" pitchFamily="2" charset="-122"/>
                <a:ea typeface="字魂59号-创粗黑" panose="00000500000000000000" pitchFamily="2" charset="-122"/>
              </a:rPr>
              <a:t>A</a:t>
            </a:r>
            <a:endParaRPr lang="en-US" dirty="0">
              <a:solidFill>
                <a:schemeClr val="bg1"/>
              </a:solidFill>
              <a:latin typeface="字魂59号-创粗黑" panose="00000500000000000000" pitchFamily="2" charset="-122"/>
              <a:ea typeface="字魂59号-创粗黑" panose="00000500000000000000" pitchFamily="2" charset="-122"/>
            </a:endParaRPr>
          </a:p>
        </p:txBody>
      </p:sp>
      <p:sp>
        <p:nvSpPr>
          <p:cNvPr id="89" name="Oval 35"/>
          <p:cNvSpPr/>
          <p:nvPr/>
        </p:nvSpPr>
        <p:spPr>
          <a:xfrm>
            <a:off x="5319007" y="2402513"/>
            <a:ext cx="545510" cy="545510"/>
          </a:xfrm>
          <a:prstGeom prst="ellipse">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字魂59号-创粗黑" panose="00000500000000000000" pitchFamily="2" charset="-122"/>
                <a:ea typeface="字魂59号-创粗黑" panose="00000500000000000000" pitchFamily="2" charset="-122"/>
              </a:rPr>
              <a:t>B</a:t>
            </a:r>
            <a:endParaRPr lang="en-US" dirty="0">
              <a:solidFill>
                <a:schemeClr val="bg1"/>
              </a:solidFill>
              <a:latin typeface="字魂59号-创粗黑" panose="00000500000000000000" pitchFamily="2" charset="-122"/>
              <a:ea typeface="字魂59号-创粗黑" panose="00000500000000000000" pitchFamily="2" charset="-122"/>
            </a:endParaRPr>
          </a:p>
        </p:txBody>
      </p:sp>
      <p:sp>
        <p:nvSpPr>
          <p:cNvPr id="90" name="Oval 36"/>
          <p:cNvSpPr/>
          <p:nvPr/>
        </p:nvSpPr>
        <p:spPr>
          <a:xfrm>
            <a:off x="5319007" y="3442444"/>
            <a:ext cx="545510" cy="545510"/>
          </a:xfrm>
          <a:prstGeom prst="ellipse">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字魂59号-创粗黑" panose="00000500000000000000" pitchFamily="2" charset="-122"/>
                <a:ea typeface="字魂59号-创粗黑" panose="00000500000000000000" pitchFamily="2" charset="-122"/>
              </a:rPr>
              <a:t>C</a:t>
            </a:r>
            <a:endParaRPr lang="en-US" dirty="0">
              <a:solidFill>
                <a:schemeClr val="bg1"/>
              </a:solidFill>
              <a:latin typeface="字魂59号-创粗黑" panose="00000500000000000000" pitchFamily="2" charset="-122"/>
              <a:ea typeface="字魂59号-创粗黑" panose="00000500000000000000" pitchFamily="2" charset="-122"/>
            </a:endParaRPr>
          </a:p>
        </p:txBody>
      </p:sp>
      <p:grpSp>
        <p:nvGrpSpPr>
          <p:cNvPr id="91" name="组合 90"/>
          <p:cNvGrpSpPr/>
          <p:nvPr/>
        </p:nvGrpSpPr>
        <p:grpSpPr>
          <a:xfrm>
            <a:off x="5940152" y="1238544"/>
            <a:ext cx="2213110" cy="775557"/>
            <a:chOff x="5988986" y="1620697"/>
            <a:chExt cx="2213110" cy="775557"/>
          </a:xfrm>
        </p:grpSpPr>
        <p:sp>
          <p:nvSpPr>
            <p:cNvPr id="92" name="Shape 2147"/>
            <p:cNvSpPr/>
            <p:nvPr/>
          </p:nvSpPr>
          <p:spPr>
            <a:xfrm>
              <a:off x="5988986" y="1620697"/>
              <a:ext cx="1384995" cy="276999"/>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800" dirty="0">
                  <a:solidFill>
                    <a:schemeClr val="tx1">
                      <a:lumMod val="65000"/>
                      <a:lumOff val="35000"/>
                    </a:schemeClr>
                  </a:solidFill>
                  <a:latin typeface="字魂59号-创粗黑" panose="00000500000000000000" pitchFamily="2" charset="-122"/>
                  <a:ea typeface="字魂59号-创粗黑" panose="00000500000000000000" pitchFamily="2" charset="-122"/>
                </a:rPr>
                <a:t>单击编辑标题</a:t>
              </a:r>
              <a:endParaRPr lang="zh-CN" altLang="en-US" sz="18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sp>
          <p:nvSpPr>
            <p:cNvPr id="93" name="Shape 2148"/>
            <p:cNvSpPr/>
            <p:nvPr/>
          </p:nvSpPr>
          <p:spPr>
            <a:xfrm>
              <a:off x="6044602" y="1931703"/>
              <a:ext cx="2157494"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94" name="组合 93"/>
          <p:cNvGrpSpPr/>
          <p:nvPr/>
        </p:nvGrpSpPr>
        <p:grpSpPr>
          <a:xfrm>
            <a:off x="5940152" y="2313777"/>
            <a:ext cx="2216874" cy="749953"/>
            <a:chOff x="5985222" y="1646301"/>
            <a:chExt cx="2216874" cy="749953"/>
          </a:xfrm>
        </p:grpSpPr>
        <p:sp>
          <p:nvSpPr>
            <p:cNvPr id="95" name="Shape 2147"/>
            <p:cNvSpPr/>
            <p:nvPr/>
          </p:nvSpPr>
          <p:spPr>
            <a:xfrm>
              <a:off x="5985222" y="1646301"/>
              <a:ext cx="1384995" cy="276999"/>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800" dirty="0">
                  <a:solidFill>
                    <a:schemeClr val="tx1">
                      <a:lumMod val="65000"/>
                      <a:lumOff val="35000"/>
                    </a:schemeClr>
                  </a:solidFill>
                  <a:latin typeface="字魂59号-创粗黑" panose="00000500000000000000" pitchFamily="2" charset="-122"/>
                  <a:ea typeface="字魂59号-创粗黑" panose="00000500000000000000" pitchFamily="2" charset="-122"/>
                </a:rPr>
                <a:t>单击编辑标题</a:t>
              </a:r>
              <a:endParaRPr lang="zh-CN" altLang="en-US" sz="18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sp>
          <p:nvSpPr>
            <p:cNvPr id="96" name="Shape 2148"/>
            <p:cNvSpPr/>
            <p:nvPr/>
          </p:nvSpPr>
          <p:spPr>
            <a:xfrm>
              <a:off x="6044602" y="1931703"/>
              <a:ext cx="2157494"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97" name="组合 96"/>
          <p:cNvGrpSpPr/>
          <p:nvPr/>
        </p:nvGrpSpPr>
        <p:grpSpPr>
          <a:xfrm>
            <a:off x="5985570" y="3352547"/>
            <a:ext cx="2198079" cy="760812"/>
            <a:chOff x="6004017" y="1635442"/>
            <a:chExt cx="2198079" cy="760812"/>
          </a:xfrm>
        </p:grpSpPr>
        <p:sp>
          <p:nvSpPr>
            <p:cNvPr id="98" name="Shape 2147"/>
            <p:cNvSpPr/>
            <p:nvPr/>
          </p:nvSpPr>
          <p:spPr>
            <a:xfrm>
              <a:off x="6004017" y="1635442"/>
              <a:ext cx="1384995" cy="276999"/>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800" dirty="0">
                  <a:solidFill>
                    <a:schemeClr val="tx1">
                      <a:lumMod val="65000"/>
                      <a:lumOff val="35000"/>
                    </a:schemeClr>
                  </a:solidFill>
                  <a:latin typeface="字魂59号-创粗黑" panose="00000500000000000000" pitchFamily="2" charset="-122"/>
                  <a:ea typeface="字魂59号-创粗黑" panose="00000500000000000000" pitchFamily="2" charset="-122"/>
                </a:rPr>
                <a:t>单击编辑标题</a:t>
              </a:r>
              <a:endParaRPr lang="zh-CN" altLang="en-US" sz="18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sp>
          <p:nvSpPr>
            <p:cNvPr id="99" name="Shape 2148"/>
            <p:cNvSpPr/>
            <p:nvPr/>
          </p:nvSpPr>
          <p:spPr>
            <a:xfrm>
              <a:off x="6044602" y="1931703"/>
              <a:ext cx="2157494"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sp>
        <p:nvSpPr>
          <p:cNvPr id="24"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未来发展及应用</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ustDataLst>
      <p:tags r:id="rId1"/>
    </p:custDataLst>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52" presetClass="entr" presetSubtype="0" fill="hold" grpId="0" nodeType="afterEffect">
                                  <p:stCondLst>
                                    <p:cond delay="0"/>
                                  </p:stCondLst>
                                  <p:childTnLst>
                                    <p:set>
                                      <p:cBhvr>
                                        <p:cTn id="10" dur="1" fill="hold">
                                          <p:stCondLst>
                                            <p:cond delay="0"/>
                                          </p:stCondLst>
                                        </p:cTn>
                                        <p:tgtEl>
                                          <p:spTgt spid="88"/>
                                        </p:tgtEl>
                                        <p:attrNameLst>
                                          <p:attrName>style.visibility</p:attrName>
                                        </p:attrNameLst>
                                      </p:cBhvr>
                                      <p:to>
                                        <p:strVal val="visible"/>
                                      </p:to>
                                    </p:set>
                                    <p:animScale>
                                      <p:cBhvr>
                                        <p:cTn id="11" dur="1000" decel="50000" fill="hold">
                                          <p:stCondLst>
                                            <p:cond delay="0"/>
                                          </p:stCondLst>
                                        </p:cTn>
                                        <p:tgtEl>
                                          <p:spTgt spid="8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88"/>
                                        </p:tgtEl>
                                        <p:attrNameLst>
                                          <p:attrName>ppt_x</p:attrName>
                                          <p:attrName>ppt_y</p:attrName>
                                        </p:attrNameLst>
                                      </p:cBhvr>
                                    </p:animMotion>
                                    <p:animEffect transition="in" filter="fade">
                                      <p:cBhvr>
                                        <p:cTn id="13" dur="1000"/>
                                        <p:tgtEl>
                                          <p:spTgt spid="88"/>
                                        </p:tgtEl>
                                      </p:cBhvr>
                                    </p:animEffect>
                                  </p:childTnLst>
                                </p:cTn>
                              </p:par>
                              <p:par>
                                <p:cTn id="14" presetID="52" presetClass="entr" presetSubtype="0" fill="hold" grpId="0" nodeType="withEffect">
                                  <p:stCondLst>
                                    <p:cond delay="0"/>
                                  </p:stCondLst>
                                  <p:childTnLst>
                                    <p:set>
                                      <p:cBhvr>
                                        <p:cTn id="15" dur="1" fill="hold">
                                          <p:stCondLst>
                                            <p:cond delay="0"/>
                                          </p:stCondLst>
                                        </p:cTn>
                                        <p:tgtEl>
                                          <p:spTgt spid="89"/>
                                        </p:tgtEl>
                                        <p:attrNameLst>
                                          <p:attrName>style.visibility</p:attrName>
                                        </p:attrNameLst>
                                      </p:cBhvr>
                                      <p:to>
                                        <p:strVal val="visible"/>
                                      </p:to>
                                    </p:set>
                                    <p:animScale>
                                      <p:cBhvr>
                                        <p:cTn id="16" dur="1000" decel="50000" fill="hold">
                                          <p:stCondLst>
                                            <p:cond delay="0"/>
                                          </p:stCondLst>
                                        </p:cTn>
                                        <p:tgtEl>
                                          <p:spTgt spid="8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7" dur="1000" decel="50000" fill="hold">
                                          <p:stCondLst>
                                            <p:cond delay="0"/>
                                          </p:stCondLst>
                                        </p:cTn>
                                        <p:tgtEl>
                                          <p:spTgt spid="89"/>
                                        </p:tgtEl>
                                        <p:attrNameLst>
                                          <p:attrName>ppt_x</p:attrName>
                                          <p:attrName>ppt_y</p:attrName>
                                        </p:attrNameLst>
                                      </p:cBhvr>
                                    </p:animMotion>
                                    <p:animEffect transition="in" filter="fade">
                                      <p:cBhvr>
                                        <p:cTn id="18" dur="1000"/>
                                        <p:tgtEl>
                                          <p:spTgt spid="89"/>
                                        </p:tgtEl>
                                      </p:cBhvr>
                                    </p:animEffect>
                                  </p:childTnLst>
                                </p:cTn>
                              </p:par>
                              <p:par>
                                <p:cTn id="19" presetID="52" presetClass="entr" presetSubtype="0" fill="hold" grpId="0" nodeType="withEffect">
                                  <p:stCondLst>
                                    <p:cond delay="0"/>
                                  </p:stCondLst>
                                  <p:childTnLst>
                                    <p:set>
                                      <p:cBhvr>
                                        <p:cTn id="20" dur="1" fill="hold">
                                          <p:stCondLst>
                                            <p:cond delay="0"/>
                                          </p:stCondLst>
                                        </p:cTn>
                                        <p:tgtEl>
                                          <p:spTgt spid="90"/>
                                        </p:tgtEl>
                                        <p:attrNameLst>
                                          <p:attrName>style.visibility</p:attrName>
                                        </p:attrNameLst>
                                      </p:cBhvr>
                                      <p:to>
                                        <p:strVal val="visible"/>
                                      </p:to>
                                    </p:set>
                                    <p:animScale>
                                      <p:cBhvr>
                                        <p:cTn id="21" dur="1000" decel="50000" fill="hold">
                                          <p:stCondLst>
                                            <p:cond delay="0"/>
                                          </p:stCondLst>
                                        </p:cTn>
                                        <p:tgtEl>
                                          <p:spTgt spid="9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90"/>
                                        </p:tgtEl>
                                        <p:attrNameLst>
                                          <p:attrName>ppt_x</p:attrName>
                                          <p:attrName>ppt_y</p:attrName>
                                        </p:attrNameLst>
                                      </p:cBhvr>
                                    </p:animMotion>
                                    <p:animEffect transition="in" filter="fade">
                                      <p:cBhvr>
                                        <p:cTn id="23" dur="1000"/>
                                        <p:tgtEl>
                                          <p:spTgt spid="90"/>
                                        </p:tgtEl>
                                      </p:cBhvr>
                                    </p:animEffect>
                                  </p:childTnLst>
                                </p:cTn>
                              </p:par>
                              <p:par>
                                <p:cTn id="24" presetID="52" presetClass="entr" presetSubtype="0" fill="hold" nodeType="withEffect">
                                  <p:stCondLst>
                                    <p:cond delay="0"/>
                                  </p:stCondLst>
                                  <p:childTnLst>
                                    <p:set>
                                      <p:cBhvr>
                                        <p:cTn id="25" dur="1" fill="hold">
                                          <p:stCondLst>
                                            <p:cond delay="0"/>
                                          </p:stCondLst>
                                        </p:cTn>
                                        <p:tgtEl>
                                          <p:spTgt spid="91"/>
                                        </p:tgtEl>
                                        <p:attrNameLst>
                                          <p:attrName>style.visibility</p:attrName>
                                        </p:attrNameLst>
                                      </p:cBhvr>
                                      <p:to>
                                        <p:strVal val="visible"/>
                                      </p:to>
                                    </p:set>
                                    <p:animScale>
                                      <p:cBhvr>
                                        <p:cTn id="26" dur="1000" decel="50000" fill="hold">
                                          <p:stCondLst>
                                            <p:cond delay="0"/>
                                          </p:stCondLst>
                                        </p:cTn>
                                        <p:tgtEl>
                                          <p:spTgt spid="9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91"/>
                                        </p:tgtEl>
                                        <p:attrNameLst>
                                          <p:attrName>ppt_x</p:attrName>
                                          <p:attrName>ppt_y</p:attrName>
                                        </p:attrNameLst>
                                      </p:cBhvr>
                                    </p:animMotion>
                                    <p:animEffect transition="in" filter="fade">
                                      <p:cBhvr>
                                        <p:cTn id="28" dur="1000"/>
                                        <p:tgtEl>
                                          <p:spTgt spid="91"/>
                                        </p:tgtEl>
                                      </p:cBhvr>
                                    </p:animEffect>
                                  </p:childTnLst>
                                </p:cTn>
                              </p:par>
                              <p:par>
                                <p:cTn id="29" presetID="52" presetClass="entr" presetSubtype="0" fill="hold" nodeType="withEffect">
                                  <p:stCondLst>
                                    <p:cond delay="0"/>
                                  </p:stCondLst>
                                  <p:childTnLst>
                                    <p:set>
                                      <p:cBhvr>
                                        <p:cTn id="30" dur="1" fill="hold">
                                          <p:stCondLst>
                                            <p:cond delay="0"/>
                                          </p:stCondLst>
                                        </p:cTn>
                                        <p:tgtEl>
                                          <p:spTgt spid="94"/>
                                        </p:tgtEl>
                                        <p:attrNameLst>
                                          <p:attrName>style.visibility</p:attrName>
                                        </p:attrNameLst>
                                      </p:cBhvr>
                                      <p:to>
                                        <p:strVal val="visible"/>
                                      </p:to>
                                    </p:set>
                                    <p:animScale>
                                      <p:cBhvr>
                                        <p:cTn id="31" dur="1000" decel="50000" fill="hold">
                                          <p:stCondLst>
                                            <p:cond delay="0"/>
                                          </p:stCondLst>
                                        </p:cTn>
                                        <p:tgtEl>
                                          <p:spTgt spid="9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94"/>
                                        </p:tgtEl>
                                        <p:attrNameLst>
                                          <p:attrName>ppt_x</p:attrName>
                                          <p:attrName>ppt_y</p:attrName>
                                        </p:attrNameLst>
                                      </p:cBhvr>
                                    </p:animMotion>
                                    <p:animEffect transition="in" filter="fade">
                                      <p:cBhvr>
                                        <p:cTn id="33" dur="1000"/>
                                        <p:tgtEl>
                                          <p:spTgt spid="94"/>
                                        </p:tgtEl>
                                      </p:cBhvr>
                                    </p:animEffect>
                                  </p:childTnLst>
                                </p:cTn>
                              </p:par>
                              <p:par>
                                <p:cTn id="34" presetID="52" presetClass="entr" presetSubtype="0" fill="hold" nodeType="withEffect">
                                  <p:stCondLst>
                                    <p:cond delay="0"/>
                                  </p:stCondLst>
                                  <p:childTnLst>
                                    <p:set>
                                      <p:cBhvr>
                                        <p:cTn id="35" dur="1" fill="hold">
                                          <p:stCondLst>
                                            <p:cond delay="0"/>
                                          </p:stCondLst>
                                        </p:cTn>
                                        <p:tgtEl>
                                          <p:spTgt spid="97"/>
                                        </p:tgtEl>
                                        <p:attrNameLst>
                                          <p:attrName>style.visibility</p:attrName>
                                        </p:attrNameLst>
                                      </p:cBhvr>
                                      <p:to>
                                        <p:strVal val="visible"/>
                                      </p:to>
                                    </p:set>
                                    <p:animScale>
                                      <p:cBhvr>
                                        <p:cTn id="36" dur="1000" decel="50000" fill="hold">
                                          <p:stCondLst>
                                            <p:cond delay="0"/>
                                          </p:stCondLst>
                                        </p:cTn>
                                        <p:tgtEl>
                                          <p:spTgt spid="9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7" dur="1000" decel="50000" fill="hold">
                                          <p:stCondLst>
                                            <p:cond delay="0"/>
                                          </p:stCondLst>
                                        </p:cTn>
                                        <p:tgtEl>
                                          <p:spTgt spid="97"/>
                                        </p:tgtEl>
                                        <p:attrNameLst>
                                          <p:attrName>ppt_x</p:attrName>
                                          <p:attrName>ppt_y</p:attrName>
                                        </p:attrNameLst>
                                      </p:cBhvr>
                                    </p:animMotion>
                                    <p:animEffect transition="in" filter="fade">
                                      <p:cBhvr>
                                        <p:cTn id="38" dur="10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89" grpId="0" animBg="1"/>
      <p:bldP spid="9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051720" y="937443"/>
            <a:ext cx="5040560" cy="3342210"/>
            <a:chOff x="1376144" y="354224"/>
            <a:chExt cx="6895269" cy="4572000"/>
          </a:xfrm>
        </p:grpSpPr>
        <p:sp>
          <p:nvSpPr>
            <p:cNvPr id="3" name="Freeform 157"/>
            <p:cNvSpPr/>
            <p:nvPr/>
          </p:nvSpPr>
          <p:spPr>
            <a:xfrm>
              <a:off x="4324153" y="1448239"/>
              <a:ext cx="272317" cy="272317"/>
            </a:xfrm>
            <a:custGeom>
              <a:avLst/>
              <a:gdLst>
                <a:gd name="connsiteX0" fmla="*/ 272317 w 272317"/>
                <a:gd name="connsiteY0" fmla="*/ 0 h 272317"/>
                <a:gd name="connsiteX1" fmla="*/ 250091 w 272317"/>
                <a:gd name="connsiteY1" fmla="*/ 220482 h 272317"/>
                <a:gd name="connsiteX2" fmla="*/ 247848 w 272317"/>
                <a:gd name="connsiteY2" fmla="*/ 229206 h 272317"/>
                <a:gd name="connsiteX3" fmla="*/ 183769 w 272317"/>
                <a:gd name="connsiteY3" fmla="*/ 232442 h 272317"/>
                <a:gd name="connsiteX4" fmla="*/ 14782 w 272317"/>
                <a:gd name="connsiteY4" fmla="*/ 266907 h 272317"/>
                <a:gd name="connsiteX5" fmla="*/ 0 w 272317"/>
                <a:gd name="connsiteY5" fmla="*/ 272317 h 272317"/>
                <a:gd name="connsiteX6" fmla="*/ 5410 w 272317"/>
                <a:gd name="connsiteY6" fmla="*/ 257535 h 272317"/>
                <a:gd name="connsiteX7" fmla="*/ 39875 w 272317"/>
                <a:gd name="connsiteY7" fmla="*/ 88548 h 272317"/>
                <a:gd name="connsiteX8" fmla="*/ 43111 w 272317"/>
                <a:gd name="connsiteY8" fmla="*/ 24469 h 272317"/>
                <a:gd name="connsiteX9" fmla="*/ 51835 w 272317"/>
                <a:gd name="connsiteY9" fmla="*/ 22226 h 272317"/>
                <a:gd name="connsiteX10" fmla="*/ 272317 w 272317"/>
                <a:gd name="connsiteY10" fmla="*/ 0 h 27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2317" h="272317">
                  <a:moveTo>
                    <a:pt x="272317" y="0"/>
                  </a:moveTo>
                  <a:cubicBezTo>
                    <a:pt x="272317" y="75526"/>
                    <a:pt x="264664" y="149264"/>
                    <a:pt x="250091" y="220482"/>
                  </a:cubicBezTo>
                  <a:lnTo>
                    <a:pt x="247848" y="229206"/>
                  </a:lnTo>
                  <a:lnTo>
                    <a:pt x="183769" y="232442"/>
                  </a:lnTo>
                  <a:cubicBezTo>
                    <a:pt x="125542" y="238356"/>
                    <a:pt x="69019" y="250037"/>
                    <a:pt x="14782" y="266907"/>
                  </a:cubicBezTo>
                  <a:lnTo>
                    <a:pt x="0" y="272317"/>
                  </a:lnTo>
                  <a:lnTo>
                    <a:pt x="5410" y="257535"/>
                  </a:lnTo>
                  <a:cubicBezTo>
                    <a:pt x="22280" y="203298"/>
                    <a:pt x="33962" y="146775"/>
                    <a:pt x="39875" y="88548"/>
                  </a:cubicBezTo>
                  <a:lnTo>
                    <a:pt x="43111" y="24469"/>
                  </a:lnTo>
                  <a:lnTo>
                    <a:pt x="51835" y="22226"/>
                  </a:lnTo>
                  <a:cubicBezTo>
                    <a:pt x="123053" y="7653"/>
                    <a:pt x="196791" y="0"/>
                    <a:pt x="272317" y="0"/>
                  </a:cubicBez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 name="Freeform 151"/>
            <p:cNvSpPr/>
            <p:nvPr/>
          </p:nvSpPr>
          <p:spPr>
            <a:xfrm>
              <a:off x="3502456" y="2269936"/>
              <a:ext cx="272317" cy="272317"/>
            </a:xfrm>
            <a:custGeom>
              <a:avLst/>
              <a:gdLst>
                <a:gd name="connsiteX0" fmla="*/ 272317 w 272317"/>
                <a:gd name="connsiteY0" fmla="*/ 0 h 272317"/>
                <a:gd name="connsiteX1" fmla="*/ 266907 w 272317"/>
                <a:gd name="connsiteY1" fmla="*/ 14782 h 272317"/>
                <a:gd name="connsiteX2" fmla="*/ 232442 w 272317"/>
                <a:gd name="connsiteY2" fmla="*/ 183769 h 272317"/>
                <a:gd name="connsiteX3" fmla="*/ 229207 w 272317"/>
                <a:gd name="connsiteY3" fmla="*/ 247848 h 272317"/>
                <a:gd name="connsiteX4" fmla="*/ 220482 w 272317"/>
                <a:gd name="connsiteY4" fmla="*/ 250091 h 272317"/>
                <a:gd name="connsiteX5" fmla="*/ 0 w 272317"/>
                <a:gd name="connsiteY5" fmla="*/ 272317 h 272317"/>
                <a:gd name="connsiteX6" fmla="*/ 22226 w 272317"/>
                <a:gd name="connsiteY6" fmla="*/ 51835 h 272317"/>
                <a:gd name="connsiteX7" fmla="*/ 24469 w 272317"/>
                <a:gd name="connsiteY7" fmla="*/ 43110 h 272317"/>
                <a:gd name="connsiteX8" fmla="*/ 88548 w 272317"/>
                <a:gd name="connsiteY8" fmla="*/ 39875 h 272317"/>
                <a:gd name="connsiteX9" fmla="*/ 257535 w 272317"/>
                <a:gd name="connsiteY9" fmla="*/ 5410 h 272317"/>
                <a:gd name="connsiteX10" fmla="*/ 272317 w 272317"/>
                <a:gd name="connsiteY10" fmla="*/ 0 h 27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2317" h="272317">
                  <a:moveTo>
                    <a:pt x="272317" y="0"/>
                  </a:moveTo>
                  <a:lnTo>
                    <a:pt x="266907" y="14782"/>
                  </a:lnTo>
                  <a:cubicBezTo>
                    <a:pt x="250037" y="69019"/>
                    <a:pt x="238356" y="125541"/>
                    <a:pt x="232442" y="183769"/>
                  </a:cubicBezTo>
                  <a:lnTo>
                    <a:pt x="229207" y="247848"/>
                  </a:lnTo>
                  <a:lnTo>
                    <a:pt x="220482" y="250091"/>
                  </a:lnTo>
                  <a:cubicBezTo>
                    <a:pt x="149264" y="264664"/>
                    <a:pt x="75526" y="272317"/>
                    <a:pt x="0" y="272317"/>
                  </a:cubicBezTo>
                  <a:cubicBezTo>
                    <a:pt x="0" y="196791"/>
                    <a:pt x="7653" y="123053"/>
                    <a:pt x="22226" y="51835"/>
                  </a:cubicBezTo>
                  <a:lnTo>
                    <a:pt x="24469" y="43110"/>
                  </a:lnTo>
                  <a:lnTo>
                    <a:pt x="88548" y="39875"/>
                  </a:lnTo>
                  <a:cubicBezTo>
                    <a:pt x="146776" y="33961"/>
                    <a:pt x="203298" y="22280"/>
                    <a:pt x="257535" y="5410"/>
                  </a:cubicBezTo>
                  <a:lnTo>
                    <a:pt x="272317" y="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5" name="Freeform 150"/>
            <p:cNvSpPr/>
            <p:nvPr/>
          </p:nvSpPr>
          <p:spPr>
            <a:xfrm>
              <a:off x="3521824" y="2738197"/>
              <a:ext cx="340775" cy="259279"/>
            </a:xfrm>
            <a:custGeom>
              <a:avLst/>
              <a:gdLst>
                <a:gd name="connsiteX0" fmla="*/ 112906 w 340775"/>
                <a:gd name="connsiteY0" fmla="*/ 0 h 259279"/>
                <a:gd name="connsiteX1" fmla="*/ 224763 w 340775"/>
                <a:gd name="connsiteY1" fmla="*/ 5648 h 259279"/>
                <a:gd name="connsiteX2" fmla="*/ 233497 w 340775"/>
                <a:gd name="connsiteY2" fmla="*/ 6981 h 259279"/>
                <a:gd name="connsiteX3" fmla="*/ 247539 w 340775"/>
                <a:gd name="connsiteY3" fmla="*/ 61591 h 259279"/>
                <a:gd name="connsiteX4" fmla="*/ 276661 w 340775"/>
                <a:gd name="connsiteY4" fmla="*/ 141159 h 259279"/>
                <a:gd name="connsiteX5" fmla="*/ 340775 w 340775"/>
                <a:gd name="connsiteY5" fmla="*/ 259279 h 259279"/>
                <a:gd name="connsiteX6" fmla="*/ 287444 w 340775"/>
                <a:gd name="connsiteY6" fmla="*/ 245566 h 259279"/>
                <a:gd name="connsiteX7" fmla="*/ 112906 w 340775"/>
                <a:gd name="connsiteY7" fmla="*/ 227971 h 259279"/>
                <a:gd name="connsiteX8" fmla="*/ 66799 w 340775"/>
                <a:gd name="connsiteY8" fmla="*/ 230299 h 259279"/>
                <a:gd name="connsiteX9" fmla="*/ 66605 w 340775"/>
                <a:gd name="connsiteY9" fmla="*/ 229896 h 259279"/>
                <a:gd name="connsiteX10" fmla="*/ 2858 w 340775"/>
                <a:gd name="connsiteY10" fmla="*/ 24538 h 259279"/>
                <a:gd name="connsiteX11" fmla="*/ 0 w 340775"/>
                <a:gd name="connsiteY11" fmla="*/ 5808 h 259279"/>
                <a:gd name="connsiteX12" fmla="*/ 1049 w 340775"/>
                <a:gd name="connsiteY12" fmla="*/ 5648 h 259279"/>
                <a:gd name="connsiteX13" fmla="*/ 112906 w 340775"/>
                <a:gd name="connsiteY13" fmla="*/ 0 h 259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0775" h="259279">
                  <a:moveTo>
                    <a:pt x="112906" y="0"/>
                  </a:moveTo>
                  <a:cubicBezTo>
                    <a:pt x="150669" y="0"/>
                    <a:pt x="187985" y="1913"/>
                    <a:pt x="224763" y="5648"/>
                  </a:cubicBezTo>
                  <a:lnTo>
                    <a:pt x="233497" y="6981"/>
                  </a:lnTo>
                  <a:lnTo>
                    <a:pt x="247539" y="61591"/>
                  </a:lnTo>
                  <a:cubicBezTo>
                    <a:pt x="255973" y="88709"/>
                    <a:pt x="265705" y="115256"/>
                    <a:pt x="276661" y="141159"/>
                  </a:cubicBezTo>
                  <a:lnTo>
                    <a:pt x="340775" y="259279"/>
                  </a:lnTo>
                  <a:lnTo>
                    <a:pt x="287444" y="245566"/>
                  </a:lnTo>
                  <a:cubicBezTo>
                    <a:pt x="231067" y="234030"/>
                    <a:pt x="172694" y="227971"/>
                    <a:pt x="112906" y="227971"/>
                  </a:cubicBezTo>
                  <a:lnTo>
                    <a:pt x="66799" y="230299"/>
                  </a:lnTo>
                  <a:lnTo>
                    <a:pt x="66605" y="229896"/>
                  </a:lnTo>
                  <a:cubicBezTo>
                    <a:pt x="38925" y="164453"/>
                    <a:pt x="17432" y="95756"/>
                    <a:pt x="2858" y="24538"/>
                  </a:cubicBezTo>
                  <a:lnTo>
                    <a:pt x="0" y="5808"/>
                  </a:lnTo>
                  <a:lnTo>
                    <a:pt x="1049" y="5648"/>
                  </a:lnTo>
                  <a:cubicBezTo>
                    <a:pt x="37827" y="1913"/>
                    <a:pt x="75143" y="0"/>
                    <a:pt x="112906"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6" name="Freeform 145"/>
            <p:cNvSpPr/>
            <p:nvPr/>
          </p:nvSpPr>
          <p:spPr>
            <a:xfrm>
              <a:off x="2408441" y="354224"/>
              <a:ext cx="2188028" cy="2188028"/>
            </a:xfrm>
            <a:custGeom>
              <a:avLst/>
              <a:gdLst>
                <a:gd name="connsiteX0" fmla="*/ 1094014 w 2188028"/>
                <a:gd name="connsiteY0" fmla="*/ 0 h 2188028"/>
                <a:gd name="connsiteX1" fmla="*/ 2188028 w 2188028"/>
                <a:gd name="connsiteY1" fmla="*/ 1094014 h 2188028"/>
                <a:gd name="connsiteX2" fmla="*/ 1967546 w 2188028"/>
                <a:gd name="connsiteY2" fmla="*/ 1116240 h 2188028"/>
                <a:gd name="connsiteX3" fmla="*/ 1958822 w 2188028"/>
                <a:gd name="connsiteY3" fmla="*/ 1118483 h 2188028"/>
                <a:gd name="connsiteX4" fmla="*/ 1960057 w 2188028"/>
                <a:gd name="connsiteY4" fmla="*/ 1094014 h 2188028"/>
                <a:gd name="connsiteX5" fmla="*/ 1094014 w 2188028"/>
                <a:gd name="connsiteY5" fmla="*/ 227971 h 2188028"/>
                <a:gd name="connsiteX6" fmla="*/ 227971 w 2188028"/>
                <a:gd name="connsiteY6" fmla="*/ 1094014 h 2188028"/>
                <a:gd name="connsiteX7" fmla="*/ 1094014 w 2188028"/>
                <a:gd name="connsiteY7" fmla="*/ 1960057 h 2188028"/>
                <a:gd name="connsiteX8" fmla="*/ 1118483 w 2188028"/>
                <a:gd name="connsiteY8" fmla="*/ 1958821 h 2188028"/>
                <a:gd name="connsiteX9" fmla="*/ 1116240 w 2188028"/>
                <a:gd name="connsiteY9" fmla="*/ 1967546 h 2188028"/>
                <a:gd name="connsiteX10" fmla="*/ 1094014 w 2188028"/>
                <a:gd name="connsiteY10" fmla="*/ 2188028 h 2188028"/>
                <a:gd name="connsiteX11" fmla="*/ 0 w 2188028"/>
                <a:gd name="connsiteY11" fmla="*/ 1094014 h 2188028"/>
                <a:gd name="connsiteX12" fmla="*/ 1094014 w 2188028"/>
                <a:gd name="connsiteY12" fmla="*/ 0 h 218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8028" h="2188028">
                  <a:moveTo>
                    <a:pt x="1094014" y="0"/>
                  </a:moveTo>
                  <a:cubicBezTo>
                    <a:pt x="1698221" y="0"/>
                    <a:pt x="2188028" y="489807"/>
                    <a:pt x="2188028" y="1094014"/>
                  </a:cubicBezTo>
                  <a:cubicBezTo>
                    <a:pt x="2112502" y="1094014"/>
                    <a:pt x="2038764" y="1101667"/>
                    <a:pt x="1967546" y="1116240"/>
                  </a:cubicBezTo>
                  <a:lnTo>
                    <a:pt x="1958822" y="1118483"/>
                  </a:lnTo>
                  <a:lnTo>
                    <a:pt x="1960057" y="1094014"/>
                  </a:lnTo>
                  <a:cubicBezTo>
                    <a:pt x="1960057" y="615712"/>
                    <a:pt x="1572316" y="227971"/>
                    <a:pt x="1094014" y="227971"/>
                  </a:cubicBezTo>
                  <a:cubicBezTo>
                    <a:pt x="615712" y="227971"/>
                    <a:pt x="227971" y="615712"/>
                    <a:pt x="227971" y="1094014"/>
                  </a:cubicBezTo>
                  <a:cubicBezTo>
                    <a:pt x="227971" y="1572316"/>
                    <a:pt x="615712" y="1960057"/>
                    <a:pt x="1094014" y="1960057"/>
                  </a:cubicBezTo>
                  <a:lnTo>
                    <a:pt x="1118483" y="1958821"/>
                  </a:lnTo>
                  <a:lnTo>
                    <a:pt x="1116240" y="1967546"/>
                  </a:lnTo>
                  <a:cubicBezTo>
                    <a:pt x="1101667" y="2038764"/>
                    <a:pt x="1094014" y="2112502"/>
                    <a:pt x="1094014" y="2188028"/>
                  </a:cubicBezTo>
                  <a:cubicBezTo>
                    <a:pt x="489807" y="2188028"/>
                    <a:pt x="0" y="1698221"/>
                    <a:pt x="0" y="1094014"/>
                  </a:cubicBezTo>
                  <a:cubicBezTo>
                    <a:pt x="0" y="489807"/>
                    <a:pt x="489807" y="0"/>
                    <a:pt x="1094014" y="0"/>
                  </a:cubicBez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7" name="Freeform 144"/>
            <p:cNvSpPr/>
            <p:nvPr/>
          </p:nvSpPr>
          <p:spPr>
            <a:xfrm>
              <a:off x="4572001" y="1448238"/>
              <a:ext cx="828209" cy="530568"/>
            </a:xfrm>
            <a:custGeom>
              <a:avLst/>
              <a:gdLst>
                <a:gd name="connsiteX0" fmla="*/ 24469 w 828209"/>
                <a:gd name="connsiteY0" fmla="*/ 0 h 530568"/>
                <a:gd name="connsiteX1" fmla="*/ 798054 w 828209"/>
                <a:gd name="connsiteY1" fmla="*/ 320429 h 530568"/>
                <a:gd name="connsiteX2" fmla="*/ 828209 w 828209"/>
                <a:gd name="connsiteY2" fmla="*/ 353608 h 530568"/>
                <a:gd name="connsiteX3" fmla="*/ 809061 w 828209"/>
                <a:gd name="connsiteY3" fmla="*/ 371010 h 530568"/>
                <a:gd name="connsiteX4" fmla="*/ 738452 w 828209"/>
                <a:gd name="connsiteY4" fmla="*/ 448701 h 530568"/>
                <a:gd name="connsiteX5" fmla="*/ 677232 w 828209"/>
                <a:gd name="connsiteY5" fmla="*/ 530568 h 530568"/>
                <a:gd name="connsiteX6" fmla="*/ 636854 w 828209"/>
                <a:gd name="connsiteY6" fmla="*/ 481629 h 530568"/>
                <a:gd name="connsiteX7" fmla="*/ 24469 w 828209"/>
                <a:gd name="connsiteY7" fmla="*/ 227971 h 530568"/>
                <a:gd name="connsiteX8" fmla="*/ 0 w 828209"/>
                <a:gd name="connsiteY8" fmla="*/ 229206 h 530568"/>
                <a:gd name="connsiteX9" fmla="*/ 2243 w 828209"/>
                <a:gd name="connsiteY9" fmla="*/ 220482 h 530568"/>
                <a:gd name="connsiteX10" fmla="*/ 24469 w 828209"/>
                <a:gd name="connsiteY10" fmla="*/ 0 h 530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8209" h="530568">
                  <a:moveTo>
                    <a:pt x="24469" y="0"/>
                  </a:moveTo>
                  <a:cubicBezTo>
                    <a:pt x="326573" y="0"/>
                    <a:pt x="600076" y="122452"/>
                    <a:pt x="798054" y="320429"/>
                  </a:cubicBezTo>
                  <a:lnTo>
                    <a:pt x="828209" y="353608"/>
                  </a:lnTo>
                  <a:lnTo>
                    <a:pt x="809061" y="371010"/>
                  </a:lnTo>
                  <a:cubicBezTo>
                    <a:pt x="784314" y="395757"/>
                    <a:pt x="760747" y="421685"/>
                    <a:pt x="738452" y="448701"/>
                  </a:cubicBezTo>
                  <a:lnTo>
                    <a:pt x="677232" y="530568"/>
                  </a:lnTo>
                  <a:lnTo>
                    <a:pt x="636854" y="481629"/>
                  </a:lnTo>
                  <a:cubicBezTo>
                    <a:pt x="480131" y="324906"/>
                    <a:pt x="263620" y="227971"/>
                    <a:pt x="24469" y="227971"/>
                  </a:cubicBezTo>
                  <a:lnTo>
                    <a:pt x="0" y="229206"/>
                  </a:lnTo>
                  <a:lnTo>
                    <a:pt x="2243" y="220482"/>
                  </a:lnTo>
                  <a:cubicBezTo>
                    <a:pt x="16816" y="149264"/>
                    <a:pt x="24469" y="75526"/>
                    <a:pt x="24469" y="0"/>
                  </a:cubicBez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8" name="Freeform 143"/>
            <p:cNvSpPr/>
            <p:nvPr/>
          </p:nvSpPr>
          <p:spPr>
            <a:xfrm>
              <a:off x="3526925" y="1472707"/>
              <a:ext cx="840339" cy="840338"/>
            </a:xfrm>
            <a:custGeom>
              <a:avLst/>
              <a:gdLst>
                <a:gd name="connsiteX0" fmla="*/ 840339 w 840339"/>
                <a:gd name="connsiteY0" fmla="*/ 0 h 840338"/>
                <a:gd name="connsiteX1" fmla="*/ 837103 w 840339"/>
                <a:gd name="connsiteY1" fmla="*/ 64079 h 840338"/>
                <a:gd name="connsiteX2" fmla="*/ 802638 w 840339"/>
                <a:gd name="connsiteY2" fmla="*/ 233066 h 840338"/>
                <a:gd name="connsiteX3" fmla="*/ 797228 w 840339"/>
                <a:gd name="connsiteY3" fmla="*/ 247848 h 840338"/>
                <a:gd name="connsiteX4" fmla="*/ 732442 w 840339"/>
                <a:gd name="connsiteY4" fmla="*/ 271560 h 840338"/>
                <a:gd name="connsiteX5" fmla="*/ 271560 w 840339"/>
                <a:gd name="connsiteY5" fmla="*/ 732442 h 840338"/>
                <a:gd name="connsiteX6" fmla="*/ 247848 w 840339"/>
                <a:gd name="connsiteY6" fmla="*/ 797228 h 840338"/>
                <a:gd name="connsiteX7" fmla="*/ 233066 w 840339"/>
                <a:gd name="connsiteY7" fmla="*/ 802638 h 840338"/>
                <a:gd name="connsiteX8" fmla="*/ 64079 w 840339"/>
                <a:gd name="connsiteY8" fmla="*/ 837103 h 840338"/>
                <a:gd name="connsiteX9" fmla="*/ 0 w 840339"/>
                <a:gd name="connsiteY9" fmla="*/ 840338 h 840338"/>
                <a:gd name="connsiteX10" fmla="*/ 24716 w 840339"/>
                <a:gd name="connsiteY10" fmla="*/ 744219 h 840338"/>
                <a:gd name="connsiteX11" fmla="*/ 744219 w 840339"/>
                <a:gd name="connsiteY11" fmla="*/ 24716 h 840338"/>
                <a:gd name="connsiteX12" fmla="*/ 840339 w 840339"/>
                <a:gd name="connsiteY12" fmla="*/ 0 h 840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0339" h="840338">
                  <a:moveTo>
                    <a:pt x="840339" y="0"/>
                  </a:moveTo>
                  <a:lnTo>
                    <a:pt x="837103" y="64079"/>
                  </a:lnTo>
                  <a:cubicBezTo>
                    <a:pt x="831190" y="122306"/>
                    <a:pt x="819508" y="178829"/>
                    <a:pt x="802638" y="233066"/>
                  </a:cubicBezTo>
                  <a:lnTo>
                    <a:pt x="797228" y="247848"/>
                  </a:lnTo>
                  <a:lnTo>
                    <a:pt x="732442" y="271560"/>
                  </a:lnTo>
                  <a:cubicBezTo>
                    <a:pt x="525218" y="359208"/>
                    <a:pt x="359209" y="525218"/>
                    <a:pt x="271560" y="732442"/>
                  </a:cubicBezTo>
                  <a:lnTo>
                    <a:pt x="247848" y="797228"/>
                  </a:lnTo>
                  <a:lnTo>
                    <a:pt x="233066" y="802638"/>
                  </a:lnTo>
                  <a:cubicBezTo>
                    <a:pt x="178829" y="819508"/>
                    <a:pt x="122307" y="831189"/>
                    <a:pt x="64079" y="837103"/>
                  </a:cubicBezTo>
                  <a:lnTo>
                    <a:pt x="0" y="840338"/>
                  </a:lnTo>
                  <a:lnTo>
                    <a:pt x="24716" y="744219"/>
                  </a:lnTo>
                  <a:cubicBezTo>
                    <a:pt x="131266" y="401650"/>
                    <a:pt x="401651" y="131265"/>
                    <a:pt x="744219" y="24716"/>
                  </a:cubicBezTo>
                  <a:lnTo>
                    <a:pt x="840339" y="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9" name="Freeform 142"/>
            <p:cNvSpPr/>
            <p:nvPr/>
          </p:nvSpPr>
          <p:spPr>
            <a:xfrm>
              <a:off x="5350908" y="1498819"/>
              <a:ext cx="1897753" cy="2188028"/>
            </a:xfrm>
            <a:custGeom>
              <a:avLst/>
              <a:gdLst>
                <a:gd name="connsiteX0" fmla="*/ 803739 w 1897753"/>
                <a:gd name="connsiteY0" fmla="*/ 0 h 2188028"/>
                <a:gd name="connsiteX1" fmla="*/ 1897753 w 1897753"/>
                <a:gd name="connsiteY1" fmla="*/ 1094014 h 2188028"/>
                <a:gd name="connsiteX2" fmla="*/ 803739 w 1897753"/>
                <a:gd name="connsiteY2" fmla="*/ 2188028 h 2188028"/>
                <a:gd name="connsiteX3" fmla="*/ 30154 w 1897753"/>
                <a:gd name="connsiteY3" fmla="*/ 1867599 h 2188028"/>
                <a:gd name="connsiteX4" fmla="*/ 0 w 1897753"/>
                <a:gd name="connsiteY4" fmla="*/ 1834420 h 2188028"/>
                <a:gd name="connsiteX5" fmla="*/ 19147 w 1897753"/>
                <a:gd name="connsiteY5" fmla="*/ 1817018 h 2188028"/>
                <a:gd name="connsiteX6" fmla="*/ 89756 w 1897753"/>
                <a:gd name="connsiteY6" fmla="*/ 1739327 h 2188028"/>
                <a:gd name="connsiteX7" fmla="*/ 150976 w 1897753"/>
                <a:gd name="connsiteY7" fmla="*/ 1657461 h 2188028"/>
                <a:gd name="connsiteX8" fmla="*/ 191354 w 1897753"/>
                <a:gd name="connsiteY8" fmla="*/ 1706399 h 2188028"/>
                <a:gd name="connsiteX9" fmla="*/ 803739 w 1897753"/>
                <a:gd name="connsiteY9" fmla="*/ 1960057 h 2188028"/>
                <a:gd name="connsiteX10" fmla="*/ 1669782 w 1897753"/>
                <a:gd name="connsiteY10" fmla="*/ 1094014 h 2188028"/>
                <a:gd name="connsiteX11" fmla="*/ 803739 w 1897753"/>
                <a:gd name="connsiteY11" fmla="*/ 227971 h 2188028"/>
                <a:gd name="connsiteX12" fmla="*/ 191354 w 1897753"/>
                <a:gd name="connsiteY12" fmla="*/ 481629 h 2188028"/>
                <a:gd name="connsiteX13" fmla="*/ 186561 w 1897753"/>
                <a:gd name="connsiteY13" fmla="*/ 487438 h 2188028"/>
                <a:gd name="connsiteX14" fmla="*/ 152736 w 1897753"/>
                <a:gd name="connsiteY14" fmla="*/ 431759 h 2188028"/>
                <a:gd name="connsiteX15" fmla="*/ 89756 w 1897753"/>
                <a:gd name="connsiteY15" fmla="*/ 347539 h 2188028"/>
                <a:gd name="connsiteX16" fmla="*/ 49302 w 1897753"/>
                <a:gd name="connsiteY16" fmla="*/ 303027 h 2188028"/>
                <a:gd name="connsiteX17" fmla="*/ 107845 w 1897753"/>
                <a:gd name="connsiteY17" fmla="*/ 249820 h 2188028"/>
                <a:gd name="connsiteX18" fmla="*/ 803739 w 1897753"/>
                <a:gd name="connsiteY18" fmla="*/ 0 h 218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97753" h="2188028">
                  <a:moveTo>
                    <a:pt x="803739" y="0"/>
                  </a:moveTo>
                  <a:cubicBezTo>
                    <a:pt x="1407946" y="0"/>
                    <a:pt x="1897753" y="489807"/>
                    <a:pt x="1897753" y="1094014"/>
                  </a:cubicBezTo>
                  <a:cubicBezTo>
                    <a:pt x="1897753" y="1698221"/>
                    <a:pt x="1407946" y="2188028"/>
                    <a:pt x="803739" y="2188028"/>
                  </a:cubicBezTo>
                  <a:cubicBezTo>
                    <a:pt x="501636" y="2188028"/>
                    <a:pt x="228132" y="2065576"/>
                    <a:pt x="30154" y="1867599"/>
                  </a:cubicBezTo>
                  <a:lnTo>
                    <a:pt x="0" y="1834420"/>
                  </a:lnTo>
                  <a:lnTo>
                    <a:pt x="19147" y="1817018"/>
                  </a:lnTo>
                  <a:cubicBezTo>
                    <a:pt x="43894" y="1792271"/>
                    <a:pt x="67461" y="1766343"/>
                    <a:pt x="89756" y="1739327"/>
                  </a:cubicBezTo>
                  <a:lnTo>
                    <a:pt x="150976" y="1657461"/>
                  </a:lnTo>
                  <a:lnTo>
                    <a:pt x="191354" y="1706399"/>
                  </a:lnTo>
                  <a:cubicBezTo>
                    <a:pt x="348077" y="1863122"/>
                    <a:pt x="564588" y="1960057"/>
                    <a:pt x="803739" y="1960057"/>
                  </a:cubicBezTo>
                  <a:cubicBezTo>
                    <a:pt x="1282041" y="1960057"/>
                    <a:pt x="1669782" y="1572316"/>
                    <a:pt x="1669782" y="1094014"/>
                  </a:cubicBezTo>
                  <a:cubicBezTo>
                    <a:pt x="1669782" y="615712"/>
                    <a:pt x="1282041" y="227971"/>
                    <a:pt x="803739" y="227971"/>
                  </a:cubicBezTo>
                  <a:cubicBezTo>
                    <a:pt x="564588" y="227971"/>
                    <a:pt x="348077" y="324906"/>
                    <a:pt x="191354" y="481629"/>
                  </a:cubicBezTo>
                  <a:lnTo>
                    <a:pt x="186561" y="487438"/>
                  </a:lnTo>
                  <a:lnTo>
                    <a:pt x="152736" y="431759"/>
                  </a:lnTo>
                  <a:cubicBezTo>
                    <a:pt x="133076" y="402658"/>
                    <a:pt x="112052" y="374554"/>
                    <a:pt x="89756" y="347539"/>
                  </a:cubicBezTo>
                  <a:lnTo>
                    <a:pt x="49302" y="303027"/>
                  </a:lnTo>
                  <a:lnTo>
                    <a:pt x="107845" y="249820"/>
                  </a:lnTo>
                  <a:cubicBezTo>
                    <a:pt x="296955" y="93752"/>
                    <a:pt x="539399" y="0"/>
                    <a:pt x="803739" y="0"/>
                  </a:cubicBez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0" name="Freeform 141"/>
            <p:cNvSpPr/>
            <p:nvPr/>
          </p:nvSpPr>
          <p:spPr>
            <a:xfrm>
              <a:off x="3731662" y="1677445"/>
              <a:ext cx="840338" cy="840339"/>
            </a:xfrm>
            <a:custGeom>
              <a:avLst/>
              <a:gdLst>
                <a:gd name="connsiteX0" fmla="*/ 840338 w 840338"/>
                <a:gd name="connsiteY0" fmla="*/ 0 h 840339"/>
                <a:gd name="connsiteX1" fmla="*/ 815622 w 840338"/>
                <a:gd name="connsiteY1" fmla="*/ 96120 h 840339"/>
                <a:gd name="connsiteX2" fmla="*/ 96119 w 840338"/>
                <a:gd name="connsiteY2" fmla="*/ 815623 h 840339"/>
                <a:gd name="connsiteX3" fmla="*/ 0 w 840338"/>
                <a:gd name="connsiteY3" fmla="*/ 840339 h 840339"/>
                <a:gd name="connsiteX4" fmla="*/ 3235 w 840338"/>
                <a:gd name="connsiteY4" fmla="*/ 776260 h 840339"/>
                <a:gd name="connsiteX5" fmla="*/ 37700 w 840338"/>
                <a:gd name="connsiteY5" fmla="*/ 607273 h 840339"/>
                <a:gd name="connsiteX6" fmla="*/ 43110 w 840338"/>
                <a:gd name="connsiteY6" fmla="*/ 592491 h 840339"/>
                <a:gd name="connsiteX7" fmla="*/ 107896 w 840338"/>
                <a:gd name="connsiteY7" fmla="*/ 568779 h 840339"/>
                <a:gd name="connsiteX8" fmla="*/ 568778 w 840338"/>
                <a:gd name="connsiteY8" fmla="*/ 107897 h 840339"/>
                <a:gd name="connsiteX9" fmla="*/ 592490 w 840338"/>
                <a:gd name="connsiteY9" fmla="*/ 43111 h 840339"/>
                <a:gd name="connsiteX10" fmla="*/ 607272 w 840338"/>
                <a:gd name="connsiteY10" fmla="*/ 37701 h 840339"/>
                <a:gd name="connsiteX11" fmla="*/ 776259 w 840338"/>
                <a:gd name="connsiteY11" fmla="*/ 3236 h 840339"/>
                <a:gd name="connsiteX12" fmla="*/ 840338 w 840338"/>
                <a:gd name="connsiteY12" fmla="*/ 0 h 84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40338" h="840339">
                  <a:moveTo>
                    <a:pt x="840338" y="0"/>
                  </a:moveTo>
                  <a:lnTo>
                    <a:pt x="815622" y="96120"/>
                  </a:lnTo>
                  <a:cubicBezTo>
                    <a:pt x="709073" y="438688"/>
                    <a:pt x="438688" y="709073"/>
                    <a:pt x="96119" y="815623"/>
                  </a:cubicBezTo>
                  <a:lnTo>
                    <a:pt x="0" y="840339"/>
                  </a:lnTo>
                  <a:lnTo>
                    <a:pt x="3235" y="776260"/>
                  </a:lnTo>
                  <a:cubicBezTo>
                    <a:pt x="9149" y="718032"/>
                    <a:pt x="20830" y="661510"/>
                    <a:pt x="37700" y="607273"/>
                  </a:cubicBezTo>
                  <a:lnTo>
                    <a:pt x="43110" y="592491"/>
                  </a:lnTo>
                  <a:lnTo>
                    <a:pt x="107896" y="568779"/>
                  </a:lnTo>
                  <a:cubicBezTo>
                    <a:pt x="315120" y="481130"/>
                    <a:pt x="481130" y="315121"/>
                    <a:pt x="568778" y="107897"/>
                  </a:cubicBezTo>
                  <a:lnTo>
                    <a:pt x="592490" y="43111"/>
                  </a:lnTo>
                  <a:lnTo>
                    <a:pt x="607272" y="37701"/>
                  </a:lnTo>
                  <a:cubicBezTo>
                    <a:pt x="661509" y="20831"/>
                    <a:pt x="718032" y="9150"/>
                    <a:pt x="776259" y="3236"/>
                  </a:cubicBezTo>
                  <a:lnTo>
                    <a:pt x="840338" y="0"/>
                  </a:ln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1" name="Freeform 140"/>
            <p:cNvSpPr/>
            <p:nvPr/>
          </p:nvSpPr>
          <p:spPr>
            <a:xfrm>
              <a:off x="5060633" y="1978806"/>
              <a:ext cx="328653" cy="1170022"/>
            </a:xfrm>
            <a:custGeom>
              <a:avLst/>
              <a:gdLst>
                <a:gd name="connsiteX0" fmla="*/ 188600 w 328653"/>
                <a:gd name="connsiteY0" fmla="*/ 0 h 1170022"/>
                <a:gd name="connsiteX1" fmla="*/ 253973 w 328653"/>
                <a:gd name="connsiteY1" fmla="*/ 79233 h 1170022"/>
                <a:gd name="connsiteX2" fmla="*/ 328653 w 328653"/>
                <a:gd name="connsiteY2" fmla="*/ 216819 h 1170022"/>
                <a:gd name="connsiteX3" fmla="*/ 296029 w 328653"/>
                <a:gd name="connsiteY3" fmla="*/ 276924 h 1170022"/>
                <a:gd name="connsiteX4" fmla="*/ 227971 w 328653"/>
                <a:gd name="connsiteY4" fmla="*/ 614027 h 1170022"/>
                <a:gd name="connsiteX5" fmla="*/ 296029 w 328653"/>
                <a:gd name="connsiteY5" fmla="*/ 951130 h 1170022"/>
                <a:gd name="connsiteX6" fmla="*/ 301198 w 328653"/>
                <a:gd name="connsiteY6" fmla="*/ 960654 h 1170022"/>
                <a:gd name="connsiteX7" fmla="*/ 253973 w 328653"/>
                <a:gd name="connsiteY7" fmla="*/ 1047659 h 1170022"/>
                <a:gd name="connsiteX8" fmla="*/ 153015 w 328653"/>
                <a:gd name="connsiteY8" fmla="*/ 1170022 h 1170022"/>
                <a:gd name="connsiteX9" fmla="*/ 132042 w 328653"/>
                <a:gd name="connsiteY9" fmla="*/ 1135499 h 1170022"/>
                <a:gd name="connsiteX10" fmla="*/ 0 w 328653"/>
                <a:gd name="connsiteY10" fmla="*/ 614027 h 1170022"/>
                <a:gd name="connsiteX11" fmla="*/ 186840 w 328653"/>
                <a:gd name="connsiteY11" fmla="*/ 2353 h 1170022"/>
                <a:gd name="connsiteX12" fmla="*/ 188600 w 328653"/>
                <a:gd name="connsiteY12" fmla="*/ 0 h 117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653" h="1170022">
                  <a:moveTo>
                    <a:pt x="188600" y="0"/>
                  </a:moveTo>
                  <a:lnTo>
                    <a:pt x="253973" y="79233"/>
                  </a:lnTo>
                  <a:lnTo>
                    <a:pt x="328653" y="216819"/>
                  </a:lnTo>
                  <a:lnTo>
                    <a:pt x="296029" y="276924"/>
                  </a:lnTo>
                  <a:cubicBezTo>
                    <a:pt x="252205" y="380536"/>
                    <a:pt x="227971" y="494451"/>
                    <a:pt x="227971" y="614027"/>
                  </a:cubicBezTo>
                  <a:cubicBezTo>
                    <a:pt x="227971" y="733602"/>
                    <a:pt x="252205" y="847518"/>
                    <a:pt x="296029" y="951130"/>
                  </a:cubicBezTo>
                  <a:lnTo>
                    <a:pt x="301198" y="960654"/>
                  </a:lnTo>
                  <a:lnTo>
                    <a:pt x="253973" y="1047659"/>
                  </a:lnTo>
                  <a:lnTo>
                    <a:pt x="153015" y="1170022"/>
                  </a:lnTo>
                  <a:lnTo>
                    <a:pt x="132042" y="1135499"/>
                  </a:lnTo>
                  <a:cubicBezTo>
                    <a:pt x="47833" y="980485"/>
                    <a:pt x="0" y="802842"/>
                    <a:pt x="0" y="614027"/>
                  </a:cubicBezTo>
                  <a:cubicBezTo>
                    <a:pt x="0" y="387449"/>
                    <a:pt x="68879" y="176959"/>
                    <a:pt x="186840" y="2353"/>
                  </a:cubicBezTo>
                  <a:lnTo>
                    <a:pt x="188600" y="0"/>
                  </a:ln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2" name="Freeform 139"/>
            <p:cNvSpPr/>
            <p:nvPr/>
          </p:nvSpPr>
          <p:spPr>
            <a:xfrm>
              <a:off x="5361831" y="1986258"/>
              <a:ext cx="328653" cy="1170023"/>
            </a:xfrm>
            <a:custGeom>
              <a:avLst/>
              <a:gdLst>
                <a:gd name="connsiteX0" fmla="*/ 175638 w 328653"/>
                <a:gd name="connsiteY0" fmla="*/ 0 h 1170023"/>
                <a:gd name="connsiteX1" fmla="*/ 196611 w 328653"/>
                <a:gd name="connsiteY1" fmla="*/ 34523 h 1170023"/>
                <a:gd name="connsiteX2" fmla="*/ 328653 w 328653"/>
                <a:gd name="connsiteY2" fmla="*/ 555995 h 1170023"/>
                <a:gd name="connsiteX3" fmla="*/ 141813 w 328653"/>
                <a:gd name="connsiteY3" fmla="*/ 1167669 h 1170023"/>
                <a:gd name="connsiteX4" fmla="*/ 140053 w 328653"/>
                <a:gd name="connsiteY4" fmla="*/ 1170023 h 1170023"/>
                <a:gd name="connsiteX5" fmla="*/ 74680 w 328653"/>
                <a:gd name="connsiteY5" fmla="*/ 1090789 h 1170023"/>
                <a:gd name="connsiteX6" fmla="*/ 0 w 328653"/>
                <a:gd name="connsiteY6" fmla="*/ 953203 h 1170023"/>
                <a:gd name="connsiteX7" fmla="*/ 32624 w 328653"/>
                <a:gd name="connsiteY7" fmla="*/ 893098 h 1170023"/>
                <a:gd name="connsiteX8" fmla="*/ 100682 w 328653"/>
                <a:gd name="connsiteY8" fmla="*/ 555995 h 1170023"/>
                <a:gd name="connsiteX9" fmla="*/ 32624 w 328653"/>
                <a:gd name="connsiteY9" fmla="*/ 218892 h 1170023"/>
                <a:gd name="connsiteX10" fmla="*/ 27455 w 328653"/>
                <a:gd name="connsiteY10" fmla="*/ 209368 h 1170023"/>
                <a:gd name="connsiteX11" fmla="*/ 74680 w 328653"/>
                <a:gd name="connsiteY11" fmla="*/ 122363 h 1170023"/>
                <a:gd name="connsiteX12" fmla="*/ 175638 w 328653"/>
                <a:gd name="connsiteY12" fmla="*/ 0 h 1170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653" h="1170023">
                  <a:moveTo>
                    <a:pt x="175638" y="0"/>
                  </a:moveTo>
                  <a:lnTo>
                    <a:pt x="196611" y="34523"/>
                  </a:lnTo>
                  <a:cubicBezTo>
                    <a:pt x="280821" y="189537"/>
                    <a:pt x="328653" y="367180"/>
                    <a:pt x="328653" y="555995"/>
                  </a:cubicBezTo>
                  <a:cubicBezTo>
                    <a:pt x="328653" y="782573"/>
                    <a:pt x="259774" y="993063"/>
                    <a:pt x="141813" y="1167669"/>
                  </a:cubicBezTo>
                  <a:lnTo>
                    <a:pt x="140053" y="1170023"/>
                  </a:lnTo>
                  <a:lnTo>
                    <a:pt x="74680" y="1090789"/>
                  </a:lnTo>
                  <a:lnTo>
                    <a:pt x="0" y="953203"/>
                  </a:lnTo>
                  <a:lnTo>
                    <a:pt x="32624" y="893098"/>
                  </a:lnTo>
                  <a:cubicBezTo>
                    <a:pt x="76448" y="789486"/>
                    <a:pt x="100682" y="675570"/>
                    <a:pt x="100682" y="555995"/>
                  </a:cubicBezTo>
                  <a:cubicBezTo>
                    <a:pt x="100682" y="436419"/>
                    <a:pt x="76448" y="322504"/>
                    <a:pt x="32624" y="218892"/>
                  </a:cubicBezTo>
                  <a:lnTo>
                    <a:pt x="27455" y="209368"/>
                  </a:lnTo>
                  <a:lnTo>
                    <a:pt x="74680" y="122363"/>
                  </a:lnTo>
                  <a:lnTo>
                    <a:pt x="175638" y="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3" name="Freeform 137"/>
            <p:cNvSpPr/>
            <p:nvPr/>
          </p:nvSpPr>
          <p:spPr>
            <a:xfrm>
              <a:off x="2540715" y="2744004"/>
              <a:ext cx="2188028" cy="2182220"/>
            </a:xfrm>
            <a:custGeom>
              <a:avLst/>
              <a:gdLst>
                <a:gd name="connsiteX0" fmla="*/ 981108 w 2188028"/>
                <a:gd name="connsiteY0" fmla="*/ 0 h 2182220"/>
                <a:gd name="connsiteX1" fmla="*/ 983966 w 2188028"/>
                <a:gd name="connsiteY1" fmla="*/ 18730 h 2182220"/>
                <a:gd name="connsiteX2" fmla="*/ 1047713 w 2188028"/>
                <a:gd name="connsiteY2" fmla="*/ 224088 h 2182220"/>
                <a:gd name="connsiteX3" fmla="*/ 1047907 w 2188028"/>
                <a:gd name="connsiteY3" fmla="*/ 224491 h 2182220"/>
                <a:gd name="connsiteX4" fmla="*/ 1005466 w 2188028"/>
                <a:gd name="connsiteY4" fmla="*/ 226634 h 2182220"/>
                <a:gd name="connsiteX5" fmla="*/ 227971 w 2188028"/>
                <a:gd name="connsiteY5" fmla="*/ 1088206 h 2182220"/>
                <a:gd name="connsiteX6" fmla="*/ 1094014 w 2188028"/>
                <a:gd name="connsiteY6" fmla="*/ 1954249 h 2182220"/>
                <a:gd name="connsiteX7" fmla="*/ 1960057 w 2188028"/>
                <a:gd name="connsiteY7" fmla="*/ 1088206 h 2182220"/>
                <a:gd name="connsiteX8" fmla="*/ 1942462 w 2188028"/>
                <a:gd name="connsiteY8" fmla="*/ 913668 h 2182220"/>
                <a:gd name="connsiteX9" fmla="*/ 1935163 w 2188028"/>
                <a:gd name="connsiteY9" fmla="*/ 885281 h 2182220"/>
                <a:gd name="connsiteX10" fmla="*/ 1943897 w 2188028"/>
                <a:gd name="connsiteY10" fmla="*/ 886614 h 2182220"/>
                <a:gd name="connsiteX11" fmla="*/ 2055754 w 2188028"/>
                <a:gd name="connsiteY11" fmla="*/ 892262 h 2182220"/>
                <a:gd name="connsiteX12" fmla="*/ 2167611 w 2188028"/>
                <a:gd name="connsiteY12" fmla="*/ 886614 h 2182220"/>
                <a:gd name="connsiteX13" fmla="*/ 2168661 w 2188028"/>
                <a:gd name="connsiteY13" fmla="*/ 886454 h 2182220"/>
                <a:gd name="connsiteX14" fmla="*/ 2182380 w 2188028"/>
                <a:gd name="connsiteY14" fmla="*/ 976349 h 2182220"/>
                <a:gd name="connsiteX15" fmla="*/ 2188028 w 2188028"/>
                <a:gd name="connsiteY15" fmla="*/ 1088206 h 2182220"/>
                <a:gd name="connsiteX16" fmla="*/ 1094014 w 2188028"/>
                <a:gd name="connsiteY16" fmla="*/ 2182220 h 2182220"/>
                <a:gd name="connsiteX17" fmla="*/ 0 w 2188028"/>
                <a:gd name="connsiteY17" fmla="*/ 1088206 h 2182220"/>
                <a:gd name="connsiteX18" fmla="*/ 873532 w 2188028"/>
                <a:gd name="connsiteY18" fmla="*/ 16418 h 2182220"/>
                <a:gd name="connsiteX19" fmla="*/ 981108 w 2188028"/>
                <a:gd name="connsiteY19" fmla="*/ 0 h 218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88028" h="2182220">
                  <a:moveTo>
                    <a:pt x="981108" y="0"/>
                  </a:moveTo>
                  <a:lnTo>
                    <a:pt x="983966" y="18730"/>
                  </a:lnTo>
                  <a:cubicBezTo>
                    <a:pt x="998540" y="89948"/>
                    <a:pt x="1020033" y="158645"/>
                    <a:pt x="1047713" y="224088"/>
                  </a:cubicBezTo>
                  <a:lnTo>
                    <a:pt x="1047907" y="224491"/>
                  </a:lnTo>
                  <a:lnTo>
                    <a:pt x="1005466" y="226634"/>
                  </a:lnTo>
                  <a:cubicBezTo>
                    <a:pt x="568759" y="270985"/>
                    <a:pt x="227971" y="639798"/>
                    <a:pt x="227971" y="1088206"/>
                  </a:cubicBezTo>
                  <a:cubicBezTo>
                    <a:pt x="227971" y="1566508"/>
                    <a:pt x="615712" y="1954249"/>
                    <a:pt x="1094014" y="1954249"/>
                  </a:cubicBezTo>
                  <a:cubicBezTo>
                    <a:pt x="1572316" y="1954249"/>
                    <a:pt x="1960057" y="1566508"/>
                    <a:pt x="1960057" y="1088206"/>
                  </a:cubicBezTo>
                  <a:cubicBezTo>
                    <a:pt x="1960057" y="1028418"/>
                    <a:pt x="1953999" y="970046"/>
                    <a:pt x="1942462" y="913668"/>
                  </a:cubicBezTo>
                  <a:lnTo>
                    <a:pt x="1935163" y="885281"/>
                  </a:lnTo>
                  <a:lnTo>
                    <a:pt x="1943897" y="886614"/>
                  </a:lnTo>
                  <a:cubicBezTo>
                    <a:pt x="1980675" y="890349"/>
                    <a:pt x="2017991" y="892262"/>
                    <a:pt x="2055754" y="892262"/>
                  </a:cubicBezTo>
                  <a:cubicBezTo>
                    <a:pt x="2093517" y="892262"/>
                    <a:pt x="2130833" y="890349"/>
                    <a:pt x="2167611" y="886614"/>
                  </a:cubicBezTo>
                  <a:lnTo>
                    <a:pt x="2168661" y="886454"/>
                  </a:lnTo>
                  <a:lnTo>
                    <a:pt x="2182380" y="976349"/>
                  </a:lnTo>
                  <a:cubicBezTo>
                    <a:pt x="2186115" y="1013127"/>
                    <a:pt x="2188028" y="1050443"/>
                    <a:pt x="2188028" y="1088206"/>
                  </a:cubicBezTo>
                  <a:cubicBezTo>
                    <a:pt x="2188028" y="1692413"/>
                    <a:pt x="1698221" y="2182220"/>
                    <a:pt x="1094014" y="2182220"/>
                  </a:cubicBezTo>
                  <a:cubicBezTo>
                    <a:pt x="489807" y="2182220"/>
                    <a:pt x="0" y="1692413"/>
                    <a:pt x="0" y="1088206"/>
                  </a:cubicBezTo>
                  <a:cubicBezTo>
                    <a:pt x="0" y="559525"/>
                    <a:pt x="375009" y="118431"/>
                    <a:pt x="873532" y="16418"/>
                  </a:cubicBezTo>
                  <a:lnTo>
                    <a:pt x="981108" y="0"/>
                  </a:ln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4" name="Freeform 136"/>
            <p:cNvSpPr/>
            <p:nvPr/>
          </p:nvSpPr>
          <p:spPr>
            <a:xfrm>
              <a:off x="3755320" y="2745177"/>
              <a:ext cx="887256" cy="663118"/>
            </a:xfrm>
            <a:custGeom>
              <a:avLst/>
              <a:gdLst>
                <a:gd name="connsiteX0" fmla="*/ 0 w 887256"/>
                <a:gd name="connsiteY0" fmla="*/ 0 h 663118"/>
                <a:gd name="connsiteX1" fmla="*/ 99891 w 887256"/>
                <a:gd name="connsiteY1" fmla="*/ 15245 h 663118"/>
                <a:gd name="connsiteX2" fmla="*/ 841381 w 887256"/>
                <a:gd name="connsiteY2" fmla="*/ 565561 h 663118"/>
                <a:gd name="connsiteX3" fmla="*/ 887256 w 887256"/>
                <a:gd name="connsiteY3" fmla="*/ 660790 h 663118"/>
                <a:gd name="connsiteX4" fmla="*/ 841149 w 887256"/>
                <a:gd name="connsiteY4" fmla="*/ 663118 h 663118"/>
                <a:gd name="connsiteX5" fmla="*/ 666611 w 887256"/>
                <a:gd name="connsiteY5" fmla="*/ 645523 h 663118"/>
                <a:gd name="connsiteX6" fmla="*/ 613281 w 887256"/>
                <a:gd name="connsiteY6" fmla="*/ 631810 h 663118"/>
                <a:gd name="connsiteX7" fmla="*/ 597545 w 887256"/>
                <a:gd name="connsiteY7" fmla="*/ 602820 h 663118"/>
                <a:gd name="connsiteX8" fmla="*/ 136944 w 887256"/>
                <a:gd name="connsiteY8" fmla="*/ 259926 h 663118"/>
                <a:gd name="connsiteX9" fmla="*/ 107278 w 887256"/>
                <a:gd name="connsiteY9" fmla="*/ 252298 h 663118"/>
                <a:gd name="connsiteX10" fmla="*/ 43164 w 887256"/>
                <a:gd name="connsiteY10" fmla="*/ 134178 h 663118"/>
                <a:gd name="connsiteX11" fmla="*/ 14042 w 887256"/>
                <a:gd name="connsiteY11" fmla="*/ 54610 h 663118"/>
                <a:gd name="connsiteX12" fmla="*/ 0 w 887256"/>
                <a:gd name="connsiteY12" fmla="*/ 0 h 663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7256" h="663118">
                  <a:moveTo>
                    <a:pt x="0" y="0"/>
                  </a:moveTo>
                  <a:lnTo>
                    <a:pt x="99891" y="15245"/>
                  </a:lnTo>
                  <a:cubicBezTo>
                    <a:pt x="420370" y="80825"/>
                    <a:pt x="689806" y="286535"/>
                    <a:pt x="841381" y="565561"/>
                  </a:cubicBezTo>
                  <a:lnTo>
                    <a:pt x="887256" y="660790"/>
                  </a:lnTo>
                  <a:lnTo>
                    <a:pt x="841149" y="663118"/>
                  </a:lnTo>
                  <a:cubicBezTo>
                    <a:pt x="781361" y="663118"/>
                    <a:pt x="722989" y="657060"/>
                    <a:pt x="666611" y="645523"/>
                  </a:cubicBezTo>
                  <a:lnTo>
                    <a:pt x="613281" y="631810"/>
                  </a:lnTo>
                  <a:lnTo>
                    <a:pt x="597545" y="602820"/>
                  </a:lnTo>
                  <a:cubicBezTo>
                    <a:pt x="488602" y="441562"/>
                    <a:pt x="326772" y="318969"/>
                    <a:pt x="136944" y="259926"/>
                  </a:cubicBezTo>
                  <a:lnTo>
                    <a:pt x="107278" y="252298"/>
                  </a:lnTo>
                  <a:lnTo>
                    <a:pt x="43164" y="134178"/>
                  </a:lnTo>
                  <a:cubicBezTo>
                    <a:pt x="32208" y="108275"/>
                    <a:pt x="22476" y="81728"/>
                    <a:pt x="14042" y="54610"/>
                  </a:cubicBezTo>
                  <a:lnTo>
                    <a:pt x="0" y="0"/>
                  </a:ln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5" name="Freeform 135"/>
            <p:cNvSpPr/>
            <p:nvPr/>
          </p:nvSpPr>
          <p:spPr>
            <a:xfrm>
              <a:off x="3588622" y="2966167"/>
              <a:ext cx="887256" cy="663118"/>
            </a:xfrm>
            <a:custGeom>
              <a:avLst/>
              <a:gdLst>
                <a:gd name="connsiteX0" fmla="*/ 46107 w 887256"/>
                <a:gd name="connsiteY0" fmla="*/ 0 h 663118"/>
                <a:gd name="connsiteX1" fmla="*/ 220645 w 887256"/>
                <a:gd name="connsiteY1" fmla="*/ 17595 h 663118"/>
                <a:gd name="connsiteX2" fmla="*/ 273976 w 887256"/>
                <a:gd name="connsiteY2" fmla="*/ 31308 h 663118"/>
                <a:gd name="connsiteX3" fmla="*/ 289711 w 887256"/>
                <a:gd name="connsiteY3" fmla="*/ 60298 h 663118"/>
                <a:gd name="connsiteX4" fmla="*/ 750312 w 887256"/>
                <a:gd name="connsiteY4" fmla="*/ 403192 h 663118"/>
                <a:gd name="connsiteX5" fmla="*/ 779979 w 887256"/>
                <a:gd name="connsiteY5" fmla="*/ 410820 h 663118"/>
                <a:gd name="connsiteX6" fmla="*/ 844092 w 887256"/>
                <a:gd name="connsiteY6" fmla="*/ 528940 h 663118"/>
                <a:gd name="connsiteX7" fmla="*/ 873214 w 887256"/>
                <a:gd name="connsiteY7" fmla="*/ 608508 h 663118"/>
                <a:gd name="connsiteX8" fmla="*/ 887256 w 887256"/>
                <a:gd name="connsiteY8" fmla="*/ 663118 h 663118"/>
                <a:gd name="connsiteX9" fmla="*/ 787365 w 887256"/>
                <a:gd name="connsiteY9" fmla="*/ 647873 h 663118"/>
                <a:gd name="connsiteX10" fmla="*/ 45875 w 887256"/>
                <a:gd name="connsiteY10" fmla="*/ 97557 h 663118"/>
                <a:gd name="connsiteX11" fmla="*/ 0 w 887256"/>
                <a:gd name="connsiteY11" fmla="*/ 2328 h 663118"/>
                <a:gd name="connsiteX12" fmla="*/ 46107 w 887256"/>
                <a:gd name="connsiteY12" fmla="*/ 0 h 663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7256" h="663118">
                  <a:moveTo>
                    <a:pt x="46107" y="0"/>
                  </a:moveTo>
                  <a:cubicBezTo>
                    <a:pt x="105895" y="0"/>
                    <a:pt x="164268" y="6059"/>
                    <a:pt x="220645" y="17595"/>
                  </a:cubicBezTo>
                  <a:lnTo>
                    <a:pt x="273976" y="31308"/>
                  </a:lnTo>
                  <a:lnTo>
                    <a:pt x="289711" y="60298"/>
                  </a:lnTo>
                  <a:cubicBezTo>
                    <a:pt x="398655" y="221556"/>
                    <a:pt x="560484" y="344150"/>
                    <a:pt x="750312" y="403192"/>
                  </a:cubicBezTo>
                  <a:lnTo>
                    <a:pt x="779979" y="410820"/>
                  </a:lnTo>
                  <a:lnTo>
                    <a:pt x="844092" y="528940"/>
                  </a:lnTo>
                  <a:cubicBezTo>
                    <a:pt x="855048" y="554843"/>
                    <a:pt x="864780" y="581390"/>
                    <a:pt x="873214" y="608508"/>
                  </a:cubicBezTo>
                  <a:lnTo>
                    <a:pt x="887256" y="663118"/>
                  </a:lnTo>
                  <a:lnTo>
                    <a:pt x="787365" y="647873"/>
                  </a:lnTo>
                  <a:cubicBezTo>
                    <a:pt x="466886" y="582293"/>
                    <a:pt x="197451" y="376583"/>
                    <a:pt x="45875" y="97557"/>
                  </a:cubicBezTo>
                  <a:lnTo>
                    <a:pt x="0" y="2328"/>
                  </a:lnTo>
                  <a:lnTo>
                    <a:pt x="46107" y="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6" name="Freeform 134"/>
            <p:cNvSpPr/>
            <p:nvPr/>
          </p:nvSpPr>
          <p:spPr>
            <a:xfrm>
              <a:off x="4642577" y="3148828"/>
              <a:ext cx="708331" cy="481630"/>
            </a:xfrm>
            <a:custGeom>
              <a:avLst/>
              <a:gdLst>
                <a:gd name="connsiteX0" fmla="*/ 571071 w 708331"/>
                <a:gd name="connsiteY0" fmla="*/ 0 h 481630"/>
                <a:gd name="connsiteX1" fmla="*/ 604896 w 708331"/>
                <a:gd name="connsiteY1" fmla="*/ 55679 h 481630"/>
                <a:gd name="connsiteX2" fmla="*/ 667876 w 708331"/>
                <a:gd name="connsiteY2" fmla="*/ 139899 h 481630"/>
                <a:gd name="connsiteX3" fmla="*/ 708331 w 708331"/>
                <a:gd name="connsiteY3" fmla="*/ 184411 h 481630"/>
                <a:gd name="connsiteX4" fmla="*/ 649787 w 708331"/>
                <a:gd name="connsiteY4" fmla="*/ 237618 h 481630"/>
                <a:gd name="connsiteX5" fmla="*/ 174375 w 708331"/>
                <a:gd name="connsiteY5" fmla="*/ 465212 h 481630"/>
                <a:gd name="connsiteX6" fmla="*/ 66800 w 708331"/>
                <a:gd name="connsiteY6" fmla="*/ 481630 h 481630"/>
                <a:gd name="connsiteX7" fmla="*/ 63941 w 708331"/>
                <a:gd name="connsiteY7" fmla="*/ 462900 h 481630"/>
                <a:gd name="connsiteX8" fmla="*/ 194 w 708331"/>
                <a:gd name="connsiteY8" fmla="*/ 257542 h 481630"/>
                <a:gd name="connsiteX9" fmla="*/ 0 w 708331"/>
                <a:gd name="connsiteY9" fmla="*/ 257139 h 481630"/>
                <a:gd name="connsiteX10" fmla="*/ 42441 w 708331"/>
                <a:gd name="connsiteY10" fmla="*/ 254996 h 481630"/>
                <a:gd name="connsiteX11" fmla="*/ 566278 w 708331"/>
                <a:gd name="connsiteY11" fmla="*/ 5809 h 481630"/>
                <a:gd name="connsiteX12" fmla="*/ 571071 w 708331"/>
                <a:gd name="connsiteY12" fmla="*/ 0 h 481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08331" h="481630">
                  <a:moveTo>
                    <a:pt x="571071" y="0"/>
                  </a:moveTo>
                  <a:lnTo>
                    <a:pt x="604896" y="55679"/>
                  </a:lnTo>
                  <a:cubicBezTo>
                    <a:pt x="624557" y="84780"/>
                    <a:pt x="645581" y="112884"/>
                    <a:pt x="667876" y="139899"/>
                  </a:cubicBezTo>
                  <a:lnTo>
                    <a:pt x="708331" y="184411"/>
                  </a:lnTo>
                  <a:lnTo>
                    <a:pt x="649787" y="237618"/>
                  </a:lnTo>
                  <a:cubicBezTo>
                    <a:pt x="514709" y="349095"/>
                    <a:pt x="352419" y="428779"/>
                    <a:pt x="174375" y="465212"/>
                  </a:cubicBezTo>
                  <a:lnTo>
                    <a:pt x="66800" y="481630"/>
                  </a:lnTo>
                  <a:lnTo>
                    <a:pt x="63941" y="462900"/>
                  </a:lnTo>
                  <a:cubicBezTo>
                    <a:pt x="49368" y="391683"/>
                    <a:pt x="27874" y="322986"/>
                    <a:pt x="194" y="257542"/>
                  </a:cubicBezTo>
                  <a:lnTo>
                    <a:pt x="0" y="257139"/>
                  </a:lnTo>
                  <a:lnTo>
                    <a:pt x="42441" y="254996"/>
                  </a:lnTo>
                  <a:cubicBezTo>
                    <a:pt x="246238" y="234299"/>
                    <a:pt x="429145" y="142942"/>
                    <a:pt x="566278" y="5809"/>
                  </a:cubicBezTo>
                  <a:lnTo>
                    <a:pt x="571071" y="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7" name="Freeform 153"/>
            <p:cNvSpPr/>
            <p:nvPr/>
          </p:nvSpPr>
          <p:spPr>
            <a:xfrm>
              <a:off x="5249232" y="1801847"/>
              <a:ext cx="288236" cy="393779"/>
            </a:xfrm>
            <a:custGeom>
              <a:avLst/>
              <a:gdLst>
                <a:gd name="connsiteX0" fmla="*/ 150977 w 288236"/>
                <a:gd name="connsiteY0" fmla="*/ 0 h 393779"/>
                <a:gd name="connsiteX1" fmla="*/ 191431 w 288236"/>
                <a:gd name="connsiteY1" fmla="*/ 44512 h 393779"/>
                <a:gd name="connsiteX2" fmla="*/ 254411 w 288236"/>
                <a:gd name="connsiteY2" fmla="*/ 128732 h 393779"/>
                <a:gd name="connsiteX3" fmla="*/ 288236 w 288236"/>
                <a:gd name="connsiteY3" fmla="*/ 184411 h 393779"/>
                <a:gd name="connsiteX4" fmla="*/ 187278 w 288236"/>
                <a:gd name="connsiteY4" fmla="*/ 306774 h 393779"/>
                <a:gd name="connsiteX5" fmla="*/ 140053 w 288236"/>
                <a:gd name="connsiteY5" fmla="*/ 393779 h 393779"/>
                <a:gd name="connsiteX6" fmla="*/ 65373 w 288236"/>
                <a:gd name="connsiteY6" fmla="*/ 256193 h 393779"/>
                <a:gd name="connsiteX7" fmla="*/ 0 w 288236"/>
                <a:gd name="connsiteY7" fmla="*/ 176960 h 393779"/>
                <a:gd name="connsiteX8" fmla="*/ 61220 w 288236"/>
                <a:gd name="connsiteY8" fmla="*/ 95093 h 393779"/>
                <a:gd name="connsiteX9" fmla="*/ 131829 w 288236"/>
                <a:gd name="connsiteY9" fmla="*/ 17402 h 393779"/>
                <a:gd name="connsiteX10" fmla="*/ 150977 w 288236"/>
                <a:gd name="connsiteY10" fmla="*/ 0 h 39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8236" h="393779">
                  <a:moveTo>
                    <a:pt x="150977" y="0"/>
                  </a:moveTo>
                  <a:lnTo>
                    <a:pt x="191431" y="44512"/>
                  </a:lnTo>
                  <a:cubicBezTo>
                    <a:pt x="213727" y="71527"/>
                    <a:pt x="234751" y="99631"/>
                    <a:pt x="254411" y="128732"/>
                  </a:cubicBezTo>
                  <a:lnTo>
                    <a:pt x="288236" y="184411"/>
                  </a:lnTo>
                  <a:lnTo>
                    <a:pt x="187278" y="306774"/>
                  </a:lnTo>
                  <a:lnTo>
                    <a:pt x="140053" y="393779"/>
                  </a:lnTo>
                  <a:lnTo>
                    <a:pt x="65373" y="256193"/>
                  </a:lnTo>
                  <a:lnTo>
                    <a:pt x="0" y="176960"/>
                  </a:lnTo>
                  <a:lnTo>
                    <a:pt x="61220" y="95093"/>
                  </a:lnTo>
                  <a:cubicBezTo>
                    <a:pt x="83515" y="68077"/>
                    <a:pt x="107082" y="42149"/>
                    <a:pt x="131829" y="17402"/>
                  </a:cubicBezTo>
                  <a:lnTo>
                    <a:pt x="150977" y="0"/>
                  </a:ln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8" name="Freeform 149"/>
            <p:cNvSpPr/>
            <p:nvPr/>
          </p:nvSpPr>
          <p:spPr>
            <a:xfrm>
              <a:off x="5213647" y="2939461"/>
              <a:ext cx="288236" cy="393779"/>
            </a:xfrm>
            <a:custGeom>
              <a:avLst/>
              <a:gdLst>
                <a:gd name="connsiteX0" fmla="*/ 148183 w 288236"/>
                <a:gd name="connsiteY0" fmla="*/ 0 h 393779"/>
                <a:gd name="connsiteX1" fmla="*/ 222863 w 288236"/>
                <a:gd name="connsiteY1" fmla="*/ 137586 h 393779"/>
                <a:gd name="connsiteX2" fmla="*/ 288236 w 288236"/>
                <a:gd name="connsiteY2" fmla="*/ 216820 h 393779"/>
                <a:gd name="connsiteX3" fmla="*/ 227016 w 288236"/>
                <a:gd name="connsiteY3" fmla="*/ 298686 h 393779"/>
                <a:gd name="connsiteX4" fmla="*/ 156407 w 288236"/>
                <a:gd name="connsiteY4" fmla="*/ 376377 h 393779"/>
                <a:gd name="connsiteX5" fmla="*/ 137260 w 288236"/>
                <a:gd name="connsiteY5" fmla="*/ 393779 h 393779"/>
                <a:gd name="connsiteX6" fmla="*/ 96805 w 288236"/>
                <a:gd name="connsiteY6" fmla="*/ 349267 h 393779"/>
                <a:gd name="connsiteX7" fmla="*/ 33825 w 288236"/>
                <a:gd name="connsiteY7" fmla="*/ 265047 h 393779"/>
                <a:gd name="connsiteX8" fmla="*/ 0 w 288236"/>
                <a:gd name="connsiteY8" fmla="*/ 209368 h 393779"/>
                <a:gd name="connsiteX9" fmla="*/ 100958 w 288236"/>
                <a:gd name="connsiteY9" fmla="*/ 87005 h 393779"/>
                <a:gd name="connsiteX10" fmla="*/ 148183 w 288236"/>
                <a:gd name="connsiteY10" fmla="*/ 0 h 39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8236" h="393779">
                  <a:moveTo>
                    <a:pt x="148183" y="0"/>
                  </a:moveTo>
                  <a:lnTo>
                    <a:pt x="222863" y="137586"/>
                  </a:lnTo>
                  <a:lnTo>
                    <a:pt x="288236" y="216820"/>
                  </a:lnTo>
                  <a:lnTo>
                    <a:pt x="227016" y="298686"/>
                  </a:lnTo>
                  <a:cubicBezTo>
                    <a:pt x="204721" y="325702"/>
                    <a:pt x="181154" y="351630"/>
                    <a:pt x="156407" y="376377"/>
                  </a:cubicBezTo>
                  <a:lnTo>
                    <a:pt x="137260" y="393779"/>
                  </a:lnTo>
                  <a:lnTo>
                    <a:pt x="96805" y="349267"/>
                  </a:lnTo>
                  <a:cubicBezTo>
                    <a:pt x="74510" y="322252"/>
                    <a:pt x="53486" y="294148"/>
                    <a:pt x="33825" y="265047"/>
                  </a:cubicBezTo>
                  <a:lnTo>
                    <a:pt x="0" y="209368"/>
                  </a:lnTo>
                  <a:lnTo>
                    <a:pt x="100958" y="87005"/>
                  </a:lnTo>
                  <a:lnTo>
                    <a:pt x="148183" y="0"/>
                  </a:ln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9" name="Freeform 146"/>
            <p:cNvSpPr/>
            <p:nvPr/>
          </p:nvSpPr>
          <p:spPr>
            <a:xfrm>
              <a:off x="4368602" y="3376988"/>
              <a:ext cx="340775" cy="259279"/>
            </a:xfrm>
            <a:custGeom>
              <a:avLst/>
              <a:gdLst>
                <a:gd name="connsiteX0" fmla="*/ 0 w 340775"/>
                <a:gd name="connsiteY0" fmla="*/ 0 h 259279"/>
                <a:gd name="connsiteX1" fmla="*/ 53330 w 340775"/>
                <a:gd name="connsiteY1" fmla="*/ 13713 h 259279"/>
                <a:gd name="connsiteX2" fmla="*/ 227868 w 340775"/>
                <a:gd name="connsiteY2" fmla="*/ 31308 h 259279"/>
                <a:gd name="connsiteX3" fmla="*/ 273975 w 340775"/>
                <a:gd name="connsiteY3" fmla="*/ 28980 h 259279"/>
                <a:gd name="connsiteX4" fmla="*/ 274169 w 340775"/>
                <a:gd name="connsiteY4" fmla="*/ 29383 h 259279"/>
                <a:gd name="connsiteX5" fmla="*/ 337916 w 340775"/>
                <a:gd name="connsiteY5" fmla="*/ 234741 h 259279"/>
                <a:gd name="connsiteX6" fmla="*/ 340775 w 340775"/>
                <a:gd name="connsiteY6" fmla="*/ 253471 h 259279"/>
                <a:gd name="connsiteX7" fmla="*/ 339725 w 340775"/>
                <a:gd name="connsiteY7" fmla="*/ 253631 h 259279"/>
                <a:gd name="connsiteX8" fmla="*/ 227868 w 340775"/>
                <a:gd name="connsiteY8" fmla="*/ 259279 h 259279"/>
                <a:gd name="connsiteX9" fmla="*/ 116011 w 340775"/>
                <a:gd name="connsiteY9" fmla="*/ 253631 h 259279"/>
                <a:gd name="connsiteX10" fmla="*/ 107277 w 340775"/>
                <a:gd name="connsiteY10" fmla="*/ 252298 h 259279"/>
                <a:gd name="connsiteX11" fmla="*/ 93235 w 340775"/>
                <a:gd name="connsiteY11" fmla="*/ 197688 h 259279"/>
                <a:gd name="connsiteX12" fmla="*/ 64113 w 340775"/>
                <a:gd name="connsiteY12" fmla="*/ 118120 h 259279"/>
                <a:gd name="connsiteX13" fmla="*/ 0 w 340775"/>
                <a:gd name="connsiteY13" fmla="*/ 0 h 259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0775" h="259279">
                  <a:moveTo>
                    <a:pt x="0" y="0"/>
                  </a:moveTo>
                  <a:lnTo>
                    <a:pt x="53330" y="13713"/>
                  </a:lnTo>
                  <a:cubicBezTo>
                    <a:pt x="109708" y="25250"/>
                    <a:pt x="168080" y="31308"/>
                    <a:pt x="227868" y="31308"/>
                  </a:cubicBezTo>
                  <a:lnTo>
                    <a:pt x="273975" y="28980"/>
                  </a:lnTo>
                  <a:lnTo>
                    <a:pt x="274169" y="29383"/>
                  </a:lnTo>
                  <a:cubicBezTo>
                    <a:pt x="301849" y="94827"/>
                    <a:pt x="323343" y="163524"/>
                    <a:pt x="337916" y="234741"/>
                  </a:cubicBezTo>
                  <a:lnTo>
                    <a:pt x="340775" y="253471"/>
                  </a:lnTo>
                  <a:lnTo>
                    <a:pt x="339725" y="253631"/>
                  </a:lnTo>
                  <a:cubicBezTo>
                    <a:pt x="302947" y="257366"/>
                    <a:pt x="265631" y="259279"/>
                    <a:pt x="227868" y="259279"/>
                  </a:cubicBezTo>
                  <a:cubicBezTo>
                    <a:pt x="190105" y="259279"/>
                    <a:pt x="152789" y="257366"/>
                    <a:pt x="116011" y="253631"/>
                  </a:cubicBezTo>
                  <a:lnTo>
                    <a:pt x="107277" y="252298"/>
                  </a:lnTo>
                  <a:lnTo>
                    <a:pt x="93235" y="197688"/>
                  </a:lnTo>
                  <a:cubicBezTo>
                    <a:pt x="84801" y="170570"/>
                    <a:pt x="75069" y="144023"/>
                    <a:pt x="64113" y="118120"/>
                  </a:cubicBezTo>
                  <a:lnTo>
                    <a:pt x="0" y="0"/>
                  </a:lnTo>
                  <a:close/>
                </a:path>
              </a:pathLst>
            </a:cu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20" name="Freeform 138"/>
            <p:cNvSpPr/>
            <p:nvPr/>
          </p:nvSpPr>
          <p:spPr>
            <a:xfrm>
              <a:off x="3502456" y="2517783"/>
              <a:ext cx="252865" cy="227394"/>
            </a:xfrm>
            <a:custGeom>
              <a:avLst/>
              <a:gdLst>
                <a:gd name="connsiteX0" fmla="*/ 229207 w 252865"/>
                <a:gd name="connsiteY0" fmla="*/ 0 h 227394"/>
                <a:gd name="connsiteX1" fmla="*/ 227971 w 252865"/>
                <a:gd name="connsiteY1" fmla="*/ 24469 h 227394"/>
                <a:gd name="connsiteX2" fmla="*/ 245566 w 252865"/>
                <a:gd name="connsiteY2" fmla="*/ 199007 h 227394"/>
                <a:gd name="connsiteX3" fmla="*/ 252865 w 252865"/>
                <a:gd name="connsiteY3" fmla="*/ 227394 h 227394"/>
                <a:gd name="connsiteX4" fmla="*/ 244131 w 252865"/>
                <a:gd name="connsiteY4" fmla="*/ 226061 h 227394"/>
                <a:gd name="connsiteX5" fmla="*/ 132274 w 252865"/>
                <a:gd name="connsiteY5" fmla="*/ 220413 h 227394"/>
                <a:gd name="connsiteX6" fmla="*/ 20417 w 252865"/>
                <a:gd name="connsiteY6" fmla="*/ 226061 h 227394"/>
                <a:gd name="connsiteX7" fmla="*/ 19368 w 252865"/>
                <a:gd name="connsiteY7" fmla="*/ 226221 h 227394"/>
                <a:gd name="connsiteX8" fmla="*/ 5648 w 252865"/>
                <a:gd name="connsiteY8" fmla="*/ 136326 h 227394"/>
                <a:gd name="connsiteX9" fmla="*/ 0 w 252865"/>
                <a:gd name="connsiteY9" fmla="*/ 24469 h 227394"/>
                <a:gd name="connsiteX10" fmla="*/ 220482 w 252865"/>
                <a:gd name="connsiteY10" fmla="*/ 2243 h 227394"/>
                <a:gd name="connsiteX11" fmla="*/ 229207 w 252865"/>
                <a:gd name="connsiteY11" fmla="*/ 0 h 227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865" h="227394">
                  <a:moveTo>
                    <a:pt x="229207" y="0"/>
                  </a:moveTo>
                  <a:lnTo>
                    <a:pt x="227971" y="24469"/>
                  </a:lnTo>
                  <a:cubicBezTo>
                    <a:pt x="227971" y="84257"/>
                    <a:pt x="234030" y="142629"/>
                    <a:pt x="245566" y="199007"/>
                  </a:cubicBezTo>
                  <a:lnTo>
                    <a:pt x="252865" y="227394"/>
                  </a:lnTo>
                  <a:lnTo>
                    <a:pt x="244131" y="226061"/>
                  </a:lnTo>
                  <a:cubicBezTo>
                    <a:pt x="207353" y="222326"/>
                    <a:pt x="170037" y="220413"/>
                    <a:pt x="132274" y="220413"/>
                  </a:cubicBezTo>
                  <a:cubicBezTo>
                    <a:pt x="94511" y="220413"/>
                    <a:pt x="57195" y="222326"/>
                    <a:pt x="20417" y="226061"/>
                  </a:cubicBezTo>
                  <a:lnTo>
                    <a:pt x="19368" y="226221"/>
                  </a:lnTo>
                  <a:lnTo>
                    <a:pt x="5648" y="136326"/>
                  </a:lnTo>
                  <a:cubicBezTo>
                    <a:pt x="1913" y="99548"/>
                    <a:pt x="0" y="62232"/>
                    <a:pt x="0" y="24469"/>
                  </a:cubicBezTo>
                  <a:cubicBezTo>
                    <a:pt x="75526" y="24469"/>
                    <a:pt x="149264" y="16816"/>
                    <a:pt x="220482" y="2243"/>
                  </a:cubicBezTo>
                  <a:lnTo>
                    <a:pt x="229207" y="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21" name="TextBox 160"/>
            <p:cNvSpPr txBox="1"/>
            <p:nvPr/>
          </p:nvSpPr>
          <p:spPr>
            <a:xfrm>
              <a:off x="2713466" y="751529"/>
              <a:ext cx="1366578" cy="926255"/>
            </a:xfrm>
            <a:prstGeom prst="rect">
              <a:avLst/>
            </a:prstGeom>
            <a:noFill/>
          </p:spPr>
          <p:txBody>
            <a:bodyPr wrap="none" rtlCol="0">
              <a:spAutoFit/>
            </a:bodyPr>
            <a:lstStyle/>
            <a:p>
              <a:pPr algn="ctr"/>
              <a:r>
                <a:rPr lang="en-US" sz="2800" b="1"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rPr>
                <a:t>01</a:t>
              </a:r>
              <a:endParaRPr lang="en-US" sz="2800" b="1"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endParaRPr>
            </a:p>
            <a:p>
              <a:pPr algn="ctr"/>
              <a:r>
                <a:rPr 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rPr>
                <a:t>PERFORMANCE</a:t>
              </a:r>
              <a:endParaRPr 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endParaRPr>
            </a:p>
          </p:txBody>
        </p:sp>
        <p:sp>
          <p:nvSpPr>
            <p:cNvPr id="22" name="TextBox 161"/>
            <p:cNvSpPr txBox="1"/>
            <p:nvPr/>
          </p:nvSpPr>
          <p:spPr>
            <a:xfrm>
              <a:off x="3870572" y="2033116"/>
              <a:ext cx="1366578" cy="926255"/>
            </a:xfrm>
            <a:prstGeom prst="rect">
              <a:avLst/>
            </a:prstGeom>
            <a:noFill/>
          </p:spPr>
          <p:txBody>
            <a:bodyPr wrap="none" rtlCol="0">
              <a:spAutoFit/>
            </a:bodyPr>
            <a:lstStyle/>
            <a:p>
              <a:pPr algn="ctr"/>
              <a:r>
                <a:rPr lang="en-US" sz="2800" b="1"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rPr>
                <a:t>02</a:t>
              </a:r>
              <a:endParaRPr lang="en-US" sz="2800" b="1"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endParaRPr>
            </a:p>
            <a:p>
              <a:pPr algn="ctr"/>
              <a:r>
                <a:rPr 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rPr>
                <a:t>PERFORMANCE</a:t>
              </a:r>
              <a:endParaRPr 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endParaRPr>
            </a:p>
          </p:txBody>
        </p:sp>
        <p:sp>
          <p:nvSpPr>
            <p:cNvPr id="23" name="TextBox 162"/>
            <p:cNvSpPr txBox="1"/>
            <p:nvPr/>
          </p:nvSpPr>
          <p:spPr>
            <a:xfrm>
              <a:off x="5629361" y="2071221"/>
              <a:ext cx="1366578" cy="926255"/>
            </a:xfrm>
            <a:prstGeom prst="rect">
              <a:avLst/>
            </a:prstGeom>
            <a:noFill/>
          </p:spPr>
          <p:txBody>
            <a:bodyPr wrap="none" rtlCol="0">
              <a:spAutoFit/>
            </a:bodyPr>
            <a:lstStyle/>
            <a:p>
              <a:pPr algn="ctr"/>
              <a:r>
                <a:rPr lang="en-US" sz="2800" b="1"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rPr>
                <a:t>03</a:t>
              </a:r>
              <a:endParaRPr lang="en-US" sz="2800" b="1"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endParaRPr>
            </a:p>
            <a:p>
              <a:pPr algn="ctr"/>
              <a:r>
                <a:rPr 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rPr>
                <a:t>PERFORMANCE</a:t>
              </a:r>
              <a:endParaRPr 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endParaRPr>
            </a:p>
          </p:txBody>
        </p:sp>
        <p:sp>
          <p:nvSpPr>
            <p:cNvPr id="24" name="TextBox 163"/>
            <p:cNvSpPr txBox="1"/>
            <p:nvPr/>
          </p:nvSpPr>
          <p:spPr>
            <a:xfrm>
              <a:off x="2843636" y="3431527"/>
              <a:ext cx="1366578" cy="926255"/>
            </a:xfrm>
            <a:prstGeom prst="rect">
              <a:avLst/>
            </a:prstGeom>
            <a:noFill/>
          </p:spPr>
          <p:txBody>
            <a:bodyPr wrap="none" rtlCol="0">
              <a:spAutoFit/>
            </a:bodyPr>
            <a:lstStyle/>
            <a:p>
              <a:pPr algn="ctr"/>
              <a:r>
                <a:rPr lang="en-US" sz="2800" b="1"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rPr>
                <a:t>04</a:t>
              </a:r>
              <a:endParaRPr lang="en-US" sz="2800" b="1"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endParaRPr>
            </a:p>
            <a:p>
              <a:pPr algn="ctr"/>
              <a:r>
                <a:rPr 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rPr>
                <a:t>PERFORMANCE</a:t>
              </a:r>
              <a:endParaRPr 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cs typeface="Open Sans" pitchFamily="34" charset="0"/>
              </a:endParaRPr>
            </a:p>
          </p:txBody>
        </p:sp>
        <p:cxnSp>
          <p:nvCxnSpPr>
            <p:cNvPr id="25" name="Straight Connector 165"/>
            <p:cNvCxnSpPr/>
            <p:nvPr/>
          </p:nvCxnSpPr>
          <p:spPr>
            <a:xfrm>
              <a:off x="7357013" y="2592833"/>
              <a:ext cx="914400" cy="0"/>
            </a:xfrm>
            <a:prstGeom prst="line">
              <a:avLst/>
            </a:prstGeom>
            <a:ln>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6" name="Straight Connector 166"/>
            <p:cNvCxnSpPr/>
            <p:nvPr/>
          </p:nvCxnSpPr>
          <p:spPr>
            <a:xfrm>
              <a:off x="5690484" y="905547"/>
              <a:ext cx="1223313" cy="0"/>
            </a:xfrm>
            <a:prstGeom prst="line">
              <a:avLst/>
            </a:prstGeom>
            <a:ln>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168"/>
            <p:cNvCxnSpPr/>
            <p:nvPr/>
          </p:nvCxnSpPr>
          <p:spPr>
            <a:xfrm flipV="1">
              <a:off x="5060633" y="905547"/>
              <a:ext cx="629851" cy="593272"/>
            </a:xfrm>
            <a:prstGeom prst="line">
              <a:avLst/>
            </a:prstGeom>
            <a:ln>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169"/>
            <p:cNvCxnSpPr/>
            <p:nvPr/>
          </p:nvCxnSpPr>
          <p:spPr>
            <a:xfrm>
              <a:off x="1539430" y="3876475"/>
              <a:ext cx="914400" cy="0"/>
            </a:xfrm>
            <a:prstGeom prst="line">
              <a:avLst/>
            </a:prstGeom>
            <a:ln>
              <a:solidFill>
                <a:srgbClr val="7F8C8D"/>
              </a:solidFill>
              <a:prstDash val="dash"/>
              <a:headEnd type="oval"/>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170"/>
            <p:cNvCxnSpPr/>
            <p:nvPr/>
          </p:nvCxnSpPr>
          <p:spPr>
            <a:xfrm>
              <a:off x="1376144" y="1333284"/>
              <a:ext cx="914400" cy="0"/>
            </a:xfrm>
            <a:prstGeom prst="line">
              <a:avLst/>
            </a:prstGeom>
            <a:ln>
              <a:solidFill>
                <a:srgbClr val="7F8C8D"/>
              </a:solidFill>
              <a:prstDash val="dash"/>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31" name="组合 30"/>
          <p:cNvGrpSpPr/>
          <p:nvPr/>
        </p:nvGrpSpPr>
        <p:grpSpPr>
          <a:xfrm>
            <a:off x="6379161" y="1046800"/>
            <a:ext cx="1668791" cy="727370"/>
            <a:chOff x="5975297" y="1668884"/>
            <a:chExt cx="1668791" cy="727370"/>
          </a:xfrm>
        </p:grpSpPr>
        <p:sp>
          <p:nvSpPr>
            <p:cNvPr id="32" name="Shape 2147"/>
            <p:cNvSpPr/>
            <p:nvPr/>
          </p:nvSpPr>
          <p:spPr>
            <a:xfrm>
              <a:off x="5975297" y="1668884"/>
              <a:ext cx="1384995" cy="276999"/>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3" name="Shape 2148"/>
            <p:cNvSpPr/>
            <p:nvPr/>
          </p:nvSpPr>
          <p:spPr>
            <a:xfrm>
              <a:off x="6044602" y="1931703"/>
              <a:ext cx="1599486"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34" name="组合 33"/>
          <p:cNvGrpSpPr/>
          <p:nvPr/>
        </p:nvGrpSpPr>
        <p:grpSpPr>
          <a:xfrm>
            <a:off x="6444971" y="2927645"/>
            <a:ext cx="1623272" cy="800784"/>
            <a:chOff x="5794158" y="1708448"/>
            <a:chExt cx="1623272" cy="800784"/>
          </a:xfrm>
        </p:grpSpPr>
        <p:sp>
          <p:nvSpPr>
            <p:cNvPr id="35" name="Shape 2147"/>
            <p:cNvSpPr/>
            <p:nvPr/>
          </p:nvSpPr>
          <p:spPr>
            <a:xfrm>
              <a:off x="5794158" y="1708448"/>
              <a:ext cx="1384995" cy="276999"/>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6" name="Shape 2148"/>
            <p:cNvSpPr/>
            <p:nvPr/>
          </p:nvSpPr>
          <p:spPr>
            <a:xfrm>
              <a:off x="5817944" y="2044681"/>
              <a:ext cx="1599486"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37" name="组合 36"/>
          <p:cNvGrpSpPr/>
          <p:nvPr/>
        </p:nvGrpSpPr>
        <p:grpSpPr>
          <a:xfrm>
            <a:off x="1212201" y="1959328"/>
            <a:ext cx="1599486" cy="747517"/>
            <a:chOff x="6044602" y="1708448"/>
            <a:chExt cx="1599486" cy="747517"/>
          </a:xfrm>
        </p:grpSpPr>
        <p:sp>
          <p:nvSpPr>
            <p:cNvPr id="38" name="Shape 2147"/>
            <p:cNvSpPr/>
            <p:nvPr/>
          </p:nvSpPr>
          <p:spPr>
            <a:xfrm>
              <a:off x="6102423" y="1708448"/>
              <a:ext cx="1384995" cy="276999"/>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9" name="Shape 2148"/>
            <p:cNvSpPr/>
            <p:nvPr/>
          </p:nvSpPr>
          <p:spPr>
            <a:xfrm>
              <a:off x="6044602" y="1991414"/>
              <a:ext cx="1599486"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nvGrpSpPr>
          <p:cNvPr id="40" name="组合 39"/>
          <p:cNvGrpSpPr/>
          <p:nvPr/>
        </p:nvGrpSpPr>
        <p:grpSpPr>
          <a:xfrm>
            <a:off x="1205162" y="3628847"/>
            <a:ext cx="1599486" cy="742738"/>
            <a:chOff x="6044602" y="1708448"/>
            <a:chExt cx="1599486" cy="742738"/>
          </a:xfrm>
        </p:grpSpPr>
        <p:sp>
          <p:nvSpPr>
            <p:cNvPr id="41" name="Shape 2147"/>
            <p:cNvSpPr/>
            <p:nvPr/>
          </p:nvSpPr>
          <p:spPr>
            <a:xfrm>
              <a:off x="6102423" y="1708448"/>
              <a:ext cx="1384995" cy="276999"/>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8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2" name="Shape 2148"/>
            <p:cNvSpPr/>
            <p:nvPr/>
          </p:nvSpPr>
          <p:spPr>
            <a:xfrm>
              <a:off x="6044602" y="1986635"/>
              <a:ext cx="1599486"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sp>
        <p:nvSpPr>
          <p:cNvPr id="43"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未来发展及应用</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ustDataLst>
      <p:tags r:id="rId1"/>
    </p:custDataLst>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wipe(up)">
                                      <p:cBhvr>
                                        <p:cTn id="14" dur="500"/>
                                        <p:tgtEl>
                                          <p:spTgt spid="37"/>
                                        </p:tgtEl>
                                      </p:cBhvr>
                                    </p:animEffect>
                                  </p:childTnLst>
                                </p:cTn>
                              </p:par>
                              <p:par>
                                <p:cTn id="15" presetID="22" presetClass="entr" presetSubtype="1" fill="hold" nodeType="with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wipe(up)">
                                      <p:cBhvr>
                                        <p:cTn id="17" dur="500"/>
                                        <p:tgtEl>
                                          <p:spTgt spid="40"/>
                                        </p:tgtEl>
                                      </p:cBhvr>
                                    </p:animEffect>
                                  </p:childTnLst>
                                </p:cTn>
                              </p:par>
                              <p:par>
                                <p:cTn id="18" presetID="22" presetClass="entr" presetSubtype="1" fill="hold" nodeType="with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wipe(up)">
                                      <p:cBhvr>
                                        <p:cTn id="20" dur="500"/>
                                        <p:tgtEl>
                                          <p:spTgt spid="34"/>
                                        </p:tgtEl>
                                      </p:cBhvr>
                                    </p:animEffect>
                                  </p:childTnLst>
                                </p:cTn>
                              </p:par>
                              <p:par>
                                <p:cTn id="21" presetID="22" presetClass="entr" presetSubtype="1"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wipe(up)">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960987" y="1908764"/>
            <a:ext cx="1314378" cy="1314856"/>
          </a:xfrm>
          <a:prstGeom prst="ellipse">
            <a:avLst/>
          </a:prstGeom>
          <a:noFill/>
          <a:ln>
            <a:solidFill>
              <a:srgbClr val="929292"/>
            </a:solid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anchor="ctr"/>
          <a:lstStyle/>
          <a:p>
            <a:pPr algn="ctr" eaLnBrk="0" hangingPunct="0">
              <a:defRPr/>
            </a:pPr>
            <a:endParaRPr lang="zh-CN" altLang="en-US">
              <a:latin typeface="字魂59号-创粗黑" panose="00000500000000000000" pitchFamily="2" charset="-122"/>
              <a:ea typeface="字魂59号-创粗黑" panose="00000500000000000000" pitchFamily="2" charset="-122"/>
            </a:endParaRPr>
          </a:p>
        </p:txBody>
      </p:sp>
      <p:sp>
        <p:nvSpPr>
          <p:cNvPr id="63" name="椭圆 62"/>
          <p:cNvSpPr/>
          <p:nvPr/>
        </p:nvSpPr>
        <p:spPr>
          <a:xfrm>
            <a:off x="5526035" y="1473655"/>
            <a:ext cx="2184281" cy="2185074"/>
          </a:xfrm>
          <a:prstGeom prst="ellipse">
            <a:avLst/>
          </a:prstGeom>
          <a:noFill/>
          <a:ln>
            <a:solidFill>
              <a:srgbClr val="929292"/>
            </a:solid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anchor="ctr"/>
          <a:lstStyle/>
          <a:p>
            <a:pPr algn="ctr" eaLnBrk="0" hangingPunct="0">
              <a:defRPr/>
            </a:pPr>
            <a:endParaRPr lang="zh-CN" altLang="en-US">
              <a:latin typeface="字魂59号-创粗黑" panose="00000500000000000000" pitchFamily="2" charset="-122"/>
              <a:ea typeface="字魂59号-创粗黑" panose="00000500000000000000" pitchFamily="2" charset="-122"/>
            </a:endParaRPr>
          </a:p>
        </p:txBody>
      </p:sp>
      <p:sp>
        <p:nvSpPr>
          <p:cNvPr id="64" name="椭圆 63"/>
          <p:cNvSpPr/>
          <p:nvPr/>
        </p:nvSpPr>
        <p:spPr>
          <a:xfrm>
            <a:off x="4870228" y="765821"/>
            <a:ext cx="3507368" cy="3508643"/>
          </a:xfrm>
          <a:prstGeom prst="ellipse">
            <a:avLst/>
          </a:prstGeom>
          <a:noFill/>
          <a:ln>
            <a:solidFill>
              <a:srgbClr val="929292"/>
            </a:solid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anchor="ctr"/>
          <a:lstStyle/>
          <a:p>
            <a:pPr algn="ctr" eaLnBrk="0" hangingPunct="0">
              <a:defRPr/>
            </a:pPr>
            <a:endParaRPr lang="zh-CN" altLang="en-US" dirty="0">
              <a:latin typeface="字魂59号-创粗黑" panose="00000500000000000000" pitchFamily="2" charset="-122"/>
              <a:ea typeface="字魂59号-创粗黑" panose="00000500000000000000" pitchFamily="2" charset="-122"/>
            </a:endParaRPr>
          </a:p>
        </p:txBody>
      </p:sp>
      <p:sp>
        <p:nvSpPr>
          <p:cNvPr id="29" name="任意多边形 28"/>
          <p:cNvSpPr/>
          <p:nvPr/>
        </p:nvSpPr>
        <p:spPr>
          <a:xfrm flipV="1">
            <a:off x="1" y="2520141"/>
            <a:ext cx="6670558" cy="55704"/>
          </a:xfrm>
          <a:custGeom>
            <a:avLst/>
            <a:gdLst>
              <a:gd name="connsiteX0" fmla="*/ 0 w 8369300"/>
              <a:gd name="connsiteY0" fmla="*/ 0 h 0"/>
              <a:gd name="connsiteX1" fmla="*/ 8369300 w 8369300"/>
              <a:gd name="connsiteY1" fmla="*/ 0 h 0"/>
            </a:gdLst>
            <a:ahLst/>
            <a:cxnLst>
              <a:cxn ang="0">
                <a:pos x="connsiteX0" y="connsiteY0"/>
              </a:cxn>
              <a:cxn ang="0">
                <a:pos x="connsiteX1" y="connsiteY1"/>
              </a:cxn>
            </a:cxnLst>
            <a:rect l="l" t="t" r="r" b="b"/>
            <a:pathLst>
              <a:path w="8369300">
                <a:moveTo>
                  <a:pt x="0" y="0"/>
                </a:moveTo>
                <a:lnTo>
                  <a:pt x="8369300" y="0"/>
                </a:lnTo>
              </a:path>
            </a:pathLst>
          </a:custGeom>
          <a:noFill/>
          <a:ln>
            <a:solidFill>
              <a:srgbClr val="2D3E50"/>
            </a:solid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anchor="ctr"/>
          <a:lstStyle/>
          <a:p>
            <a:pPr algn="ctr" eaLnBrk="0" hangingPunct="0">
              <a:defRPr/>
            </a:pPr>
            <a:endParaRPr lang="zh-CN" altLang="en-US"/>
          </a:p>
        </p:txBody>
      </p:sp>
      <p:grpSp>
        <p:nvGrpSpPr>
          <p:cNvPr id="3" name="组合 29"/>
          <p:cNvGrpSpPr/>
          <p:nvPr/>
        </p:nvGrpSpPr>
        <p:grpSpPr bwMode="auto">
          <a:xfrm>
            <a:off x="1334099" y="2283530"/>
            <a:ext cx="550833" cy="552620"/>
            <a:chOff x="2307521" y="2283162"/>
            <a:chExt cx="551398" cy="551398"/>
          </a:xfrm>
        </p:grpSpPr>
        <p:sp>
          <p:nvSpPr>
            <p:cNvPr id="31" name="矩形 30"/>
            <p:cNvSpPr/>
            <p:nvPr/>
          </p:nvSpPr>
          <p:spPr>
            <a:xfrm>
              <a:off x="2307521" y="2283162"/>
              <a:ext cx="551398" cy="551398"/>
            </a:xfrm>
            <a:prstGeom prst="rect">
              <a:avLst/>
            </a:prstGeom>
            <a:solidFill>
              <a:srgbClr val="303030"/>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字魂59号-创粗黑" panose="00000500000000000000" pitchFamily="2" charset="-122"/>
                <a:ea typeface="字魂59号-创粗黑" panose="00000500000000000000" pitchFamily="2" charset="-122"/>
              </a:endParaRPr>
            </a:p>
          </p:txBody>
        </p:sp>
        <p:sp>
          <p:nvSpPr>
            <p:cNvPr id="41" name="五角星 40"/>
            <p:cNvSpPr/>
            <p:nvPr/>
          </p:nvSpPr>
          <p:spPr>
            <a:xfrm>
              <a:off x="2456891" y="2427350"/>
              <a:ext cx="252658" cy="255100"/>
            </a:xfrm>
            <a:prstGeom prst="star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字魂59号-创粗黑" panose="00000500000000000000" pitchFamily="2" charset="-122"/>
                <a:ea typeface="字魂59号-创粗黑" panose="00000500000000000000" pitchFamily="2" charset="-122"/>
              </a:endParaRPr>
            </a:p>
          </p:txBody>
        </p:sp>
      </p:grpSp>
      <p:grpSp>
        <p:nvGrpSpPr>
          <p:cNvPr id="4" name="组合 41"/>
          <p:cNvGrpSpPr/>
          <p:nvPr/>
        </p:nvGrpSpPr>
        <p:grpSpPr bwMode="auto">
          <a:xfrm>
            <a:off x="3597750" y="2283530"/>
            <a:ext cx="552419" cy="552620"/>
            <a:chOff x="2307521" y="2283162"/>
            <a:chExt cx="551398" cy="551398"/>
          </a:xfrm>
        </p:grpSpPr>
        <p:sp>
          <p:nvSpPr>
            <p:cNvPr id="43" name="矩形 42"/>
            <p:cNvSpPr/>
            <p:nvPr/>
          </p:nvSpPr>
          <p:spPr>
            <a:xfrm>
              <a:off x="2307521" y="2283162"/>
              <a:ext cx="551398" cy="551398"/>
            </a:xfrm>
            <a:prstGeom prst="rect">
              <a:avLst/>
            </a:prstGeom>
            <a:solidFill>
              <a:srgbClr val="303030"/>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字魂59号-创粗黑" panose="00000500000000000000" pitchFamily="2" charset="-122"/>
                <a:ea typeface="字魂59号-创粗黑" panose="00000500000000000000" pitchFamily="2" charset="-122"/>
              </a:endParaRPr>
            </a:p>
          </p:txBody>
        </p:sp>
        <p:sp>
          <p:nvSpPr>
            <p:cNvPr id="44" name="五角星 43"/>
            <p:cNvSpPr/>
            <p:nvPr/>
          </p:nvSpPr>
          <p:spPr>
            <a:xfrm>
              <a:off x="2456462" y="2427350"/>
              <a:ext cx="253516" cy="255100"/>
            </a:xfrm>
            <a:prstGeom prst="star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字魂59号-创粗黑" panose="00000500000000000000" pitchFamily="2" charset="-122"/>
                <a:ea typeface="字魂59号-创粗黑" panose="00000500000000000000" pitchFamily="2" charset="-122"/>
              </a:endParaRPr>
            </a:p>
          </p:txBody>
        </p:sp>
      </p:grpSp>
      <p:grpSp>
        <p:nvGrpSpPr>
          <p:cNvPr id="5" name="组合 7"/>
          <p:cNvGrpSpPr/>
          <p:nvPr/>
        </p:nvGrpSpPr>
        <p:grpSpPr bwMode="auto">
          <a:xfrm>
            <a:off x="713324" y="3019475"/>
            <a:ext cx="1815721" cy="1093127"/>
            <a:chOff x="3301839" y="633268"/>
            <a:chExt cx="1814949" cy="1092946"/>
          </a:xfrm>
        </p:grpSpPr>
        <p:sp>
          <p:nvSpPr>
            <p:cNvPr id="26645" name="文本框 66"/>
            <p:cNvSpPr txBox="1">
              <a:spLocks noChangeArrowheads="1"/>
            </p:cNvSpPr>
            <p:nvPr/>
          </p:nvSpPr>
          <p:spPr bwMode="auto">
            <a:xfrm>
              <a:off x="3301839" y="893432"/>
              <a:ext cx="1814949" cy="832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itchFamily="2" charset="-122"/>
                </a:defRPr>
              </a:lvl1pPr>
              <a:lvl2pPr marL="742950" indent="-285750" eaLnBrk="0" hangingPunct="0">
                <a:defRPr sz="1300">
                  <a:solidFill>
                    <a:schemeClr val="tx1"/>
                  </a:solidFill>
                  <a:latin typeface="Calibri" panose="020F0502020204030204" pitchFamily="34" charset="0"/>
                  <a:ea typeface="宋体" pitchFamily="2" charset="-122"/>
                </a:defRPr>
              </a:lvl2pPr>
              <a:lvl3pPr marL="1143000" indent="-228600" eaLnBrk="0" hangingPunct="0">
                <a:defRPr sz="1300">
                  <a:solidFill>
                    <a:schemeClr val="tx1"/>
                  </a:solidFill>
                  <a:latin typeface="Calibri" panose="020F0502020204030204" pitchFamily="34" charset="0"/>
                  <a:ea typeface="宋体" pitchFamily="2" charset="-122"/>
                </a:defRPr>
              </a:lvl3pPr>
              <a:lvl4pPr marL="1600200" indent="-228600" eaLnBrk="0" hangingPunct="0">
                <a:defRPr sz="1300">
                  <a:solidFill>
                    <a:schemeClr val="tx1"/>
                  </a:solidFill>
                  <a:latin typeface="Calibri" panose="020F0502020204030204" pitchFamily="34" charset="0"/>
                  <a:ea typeface="宋体" pitchFamily="2" charset="-122"/>
                </a:defRPr>
              </a:lvl4pPr>
              <a:lvl5pPr marL="2057400" indent="-228600" eaLnBrk="0" hangingPunct="0">
                <a:defRPr sz="1300">
                  <a:solidFill>
                    <a:schemeClr val="tx1"/>
                  </a:solidFill>
                  <a:latin typeface="Calibri" panose="020F0502020204030204" pitchFamily="34" charset="0"/>
                  <a:ea typeface="宋体"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9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6646" name="文本框 13"/>
            <p:cNvSpPr txBox="1">
              <a:spLocks noChangeArrowheads="1"/>
            </p:cNvSpPr>
            <p:nvPr/>
          </p:nvSpPr>
          <p:spPr bwMode="auto">
            <a:xfrm>
              <a:off x="3569113" y="633268"/>
              <a:ext cx="1261348" cy="307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pitchFamily="34" charset="0"/>
                  <a:ea typeface="宋体" pitchFamily="2" charset="-122"/>
                </a:defRPr>
              </a:lvl1pPr>
              <a:lvl2pPr marL="742950" indent="-285750" eaLnBrk="0" hangingPunct="0">
                <a:defRPr sz="1300">
                  <a:solidFill>
                    <a:schemeClr val="tx1"/>
                  </a:solidFill>
                  <a:latin typeface="Calibri" panose="020F0502020204030204" pitchFamily="34" charset="0"/>
                  <a:ea typeface="宋体" pitchFamily="2" charset="-122"/>
                </a:defRPr>
              </a:lvl2pPr>
              <a:lvl3pPr marL="1143000" indent="-228600" eaLnBrk="0" hangingPunct="0">
                <a:defRPr sz="1300">
                  <a:solidFill>
                    <a:schemeClr val="tx1"/>
                  </a:solidFill>
                  <a:latin typeface="Calibri" panose="020F0502020204030204" pitchFamily="34" charset="0"/>
                  <a:ea typeface="宋体" pitchFamily="2" charset="-122"/>
                </a:defRPr>
              </a:lvl3pPr>
              <a:lvl4pPr marL="1600200" indent="-228600" eaLnBrk="0" hangingPunct="0">
                <a:defRPr sz="1300">
                  <a:solidFill>
                    <a:schemeClr val="tx1"/>
                  </a:solidFill>
                  <a:latin typeface="Calibri" panose="020F0502020204030204" pitchFamily="34" charset="0"/>
                  <a:ea typeface="宋体" pitchFamily="2" charset="-122"/>
                </a:defRPr>
              </a:lvl4pPr>
              <a:lvl5pPr marL="2057400" indent="-228600" eaLnBrk="0" hangingPunct="0">
                <a:defRPr sz="1300">
                  <a:solidFill>
                    <a:schemeClr val="tx1"/>
                  </a:solidFill>
                  <a:latin typeface="Calibri" panose="020F0502020204030204" pitchFamily="34" charset="0"/>
                  <a:ea typeface="宋体"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9pPr>
            </a:lstStyle>
            <a:p>
              <a:pPr algn="ct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单击编辑标题</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endParaRPr>
            </a:p>
          </p:txBody>
        </p:sp>
      </p:grpSp>
      <p:grpSp>
        <p:nvGrpSpPr>
          <p:cNvPr id="6" name="组合 7"/>
          <p:cNvGrpSpPr/>
          <p:nvPr/>
        </p:nvGrpSpPr>
        <p:grpSpPr bwMode="auto">
          <a:xfrm>
            <a:off x="3015933" y="3032771"/>
            <a:ext cx="1815721" cy="1094530"/>
            <a:chOff x="2868477" y="587025"/>
            <a:chExt cx="1814950" cy="1094350"/>
          </a:xfrm>
        </p:grpSpPr>
        <p:sp>
          <p:nvSpPr>
            <p:cNvPr id="26641" name="文本框 66"/>
            <p:cNvSpPr txBox="1">
              <a:spLocks noChangeArrowheads="1"/>
            </p:cNvSpPr>
            <p:nvPr/>
          </p:nvSpPr>
          <p:spPr bwMode="auto">
            <a:xfrm>
              <a:off x="2868477" y="848592"/>
              <a:ext cx="1814950" cy="832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itchFamily="2" charset="-122"/>
                </a:defRPr>
              </a:lvl1pPr>
              <a:lvl2pPr marL="742950" indent="-285750" eaLnBrk="0" hangingPunct="0">
                <a:defRPr sz="1300">
                  <a:solidFill>
                    <a:schemeClr val="tx1"/>
                  </a:solidFill>
                  <a:latin typeface="Calibri" panose="020F0502020204030204" pitchFamily="34" charset="0"/>
                  <a:ea typeface="宋体" pitchFamily="2" charset="-122"/>
                </a:defRPr>
              </a:lvl2pPr>
              <a:lvl3pPr marL="1143000" indent="-228600" eaLnBrk="0" hangingPunct="0">
                <a:defRPr sz="1300">
                  <a:solidFill>
                    <a:schemeClr val="tx1"/>
                  </a:solidFill>
                  <a:latin typeface="Calibri" panose="020F0502020204030204" pitchFamily="34" charset="0"/>
                  <a:ea typeface="宋体" pitchFamily="2" charset="-122"/>
                </a:defRPr>
              </a:lvl3pPr>
              <a:lvl4pPr marL="1600200" indent="-228600" eaLnBrk="0" hangingPunct="0">
                <a:defRPr sz="1300">
                  <a:solidFill>
                    <a:schemeClr val="tx1"/>
                  </a:solidFill>
                  <a:latin typeface="Calibri" panose="020F0502020204030204" pitchFamily="34" charset="0"/>
                  <a:ea typeface="宋体" pitchFamily="2" charset="-122"/>
                </a:defRPr>
              </a:lvl4pPr>
              <a:lvl5pPr marL="2057400" indent="-228600" eaLnBrk="0" hangingPunct="0">
                <a:defRPr sz="1300">
                  <a:solidFill>
                    <a:schemeClr val="tx1"/>
                  </a:solidFill>
                  <a:latin typeface="Calibri" panose="020F0502020204030204" pitchFamily="34" charset="0"/>
                  <a:ea typeface="宋体"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9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6642" name="文本框 13"/>
            <p:cNvSpPr txBox="1">
              <a:spLocks noChangeArrowheads="1"/>
            </p:cNvSpPr>
            <p:nvPr/>
          </p:nvSpPr>
          <p:spPr bwMode="auto">
            <a:xfrm>
              <a:off x="3095463" y="587025"/>
              <a:ext cx="1261349" cy="307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pitchFamily="34" charset="0"/>
                  <a:ea typeface="宋体" pitchFamily="2" charset="-122"/>
                </a:defRPr>
              </a:lvl1pPr>
              <a:lvl2pPr marL="742950" indent="-285750" eaLnBrk="0" hangingPunct="0">
                <a:defRPr sz="1300">
                  <a:solidFill>
                    <a:schemeClr val="tx1"/>
                  </a:solidFill>
                  <a:latin typeface="Calibri" panose="020F0502020204030204" pitchFamily="34" charset="0"/>
                  <a:ea typeface="宋体" pitchFamily="2" charset="-122"/>
                </a:defRPr>
              </a:lvl2pPr>
              <a:lvl3pPr marL="1143000" indent="-228600" eaLnBrk="0" hangingPunct="0">
                <a:defRPr sz="1300">
                  <a:solidFill>
                    <a:schemeClr val="tx1"/>
                  </a:solidFill>
                  <a:latin typeface="Calibri" panose="020F0502020204030204" pitchFamily="34" charset="0"/>
                  <a:ea typeface="宋体" pitchFamily="2" charset="-122"/>
                </a:defRPr>
              </a:lvl3pPr>
              <a:lvl4pPr marL="1600200" indent="-228600" eaLnBrk="0" hangingPunct="0">
                <a:defRPr sz="1300">
                  <a:solidFill>
                    <a:schemeClr val="tx1"/>
                  </a:solidFill>
                  <a:latin typeface="Calibri" panose="020F0502020204030204" pitchFamily="34" charset="0"/>
                  <a:ea typeface="宋体" pitchFamily="2" charset="-122"/>
                </a:defRPr>
              </a:lvl4pPr>
              <a:lvl5pPr marL="2057400" indent="-228600" eaLnBrk="0" hangingPunct="0">
                <a:defRPr sz="1300">
                  <a:solidFill>
                    <a:schemeClr val="tx1"/>
                  </a:solidFill>
                  <a:latin typeface="Calibri" panose="020F0502020204030204" pitchFamily="34" charset="0"/>
                  <a:ea typeface="宋体"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9pPr>
            </a:lstStyle>
            <a:p>
              <a:pPr algn="ct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单击编辑标题</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endParaRPr>
            </a:p>
          </p:txBody>
        </p:sp>
      </p:grpSp>
      <p:grpSp>
        <p:nvGrpSpPr>
          <p:cNvPr id="7" name="组合 54"/>
          <p:cNvGrpSpPr/>
          <p:nvPr/>
        </p:nvGrpSpPr>
        <p:grpSpPr bwMode="auto">
          <a:xfrm>
            <a:off x="6341967" y="2283530"/>
            <a:ext cx="552419" cy="552620"/>
            <a:chOff x="2307521" y="2283162"/>
            <a:chExt cx="551398" cy="551398"/>
          </a:xfrm>
        </p:grpSpPr>
        <p:sp>
          <p:nvSpPr>
            <p:cNvPr id="56" name="矩形 55"/>
            <p:cNvSpPr/>
            <p:nvPr/>
          </p:nvSpPr>
          <p:spPr>
            <a:xfrm>
              <a:off x="2307521" y="2283162"/>
              <a:ext cx="551398" cy="551398"/>
            </a:xfrm>
            <a:prstGeom prst="rect">
              <a:avLst/>
            </a:prstGeom>
            <a:solidFill>
              <a:srgbClr val="92929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字魂59号-创粗黑" panose="00000500000000000000" pitchFamily="2" charset="-122"/>
                <a:ea typeface="字魂59号-创粗黑" panose="00000500000000000000" pitchFamily="2" charset="-122"/>
              </a:endParaRPr>
            </a:p>
          </p:txBody>
        </p:sp>
        <p:sp>
          <p:nvSpPr>
            <p:cNvPr id="57" name="五角星 56"/>
            <p:cNvSpPr/>
            <p:nvPr/>
          </p:nvSpPr>
          <p:spPr>
            <a:xfrm>
              <a:off x="2456462" y="2427350"/>
              <a:ext cx="253516" cy="255100"/>
            </a:xfrm>
            <a:prstGeom prst="star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字魂59号-创粗黑" panose="00000500000000000000" pitchFamily="2" charset="-122"/>
                <a:ea typeface="字魂59号-创粗黑" panose="00000500000000000000" pitchFamily="2" charset="-122"/>
              </a:endParaRPr>
            </a:p>
          </p:txBody>
        </p:sp>
      </p:grpSp>
      <p:sp>
        <p:nvSpPr>
          <p:cNvPr id="65" name="十字形 64"/>
          <p:cNvSpPr/>
          <p:nvPr/>
        </p:nvSpPr>
        <p:spPr>
          <a:xfrm>
            <a:off x="6111791" y="3422120"/>
            <a:ext cx="276210" cy="276310"/>
          </a:xfrm>
          <a:prstGeom prst="plus">
            <a:avLst>
              <a:gd name="adj" fmla="val 41380"/>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anchor="ctr"/>
          <a:lstStyle/>
          <a:p>
            <a:pPr algn="ctr" eaLnBrk="0" hangingPunct="0">
              <a:defRPr/>
            </a:pPr>
            <a:endParaRPr lang="zh-CN" altLang="en-US">
              <a:latin typeface="字魂59号-创粗黑" panose="00000500000000000000" pitchFamily="2" charset="-122"/>
              <a:ea typeface="字魂59号-创粗黑" panose="00000500000000000000" pitchFamily="2" charset="-122"/>
            </a:endParaRPr>
          </a:p>
        </p:txBody>
      </p:sp>
      <p:sp>
        <p:nvSpPr>
          <p:cNvPr id="23"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未来发展及应用</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1000"/>
                                            <p:tgtEl>
                                              <p:spTgt spid="29"/>
                                            </p:tgtEl>
                                          </p:cBhvr>
                                        </p:animEffect>
                                      </p:childTnLst>
                                    </p:cTn>
                                  </p:par>
                                  <p:par>
                                    <p:cTn id="8" presetID="53" presetClass="entr" presetSubtype="16" fill="hold" nodeType="withEffect">
                                      <p:stCondLst>
                                        <p:cond delay="200"/>
                                      </p:stCondLst>
                                      <p:childTnLst>
                                        <p:set>
                                          <p:cBhvr>
                                            <p:cTn id="9" dur="1" fill="hold">
                                              <p:stCondLst>
                                                <p:cond delay="0"/>
                                              </p:stCondLst>
                                            </p:cTn>
                                            <p:tgtEl>
                                              <p:spTgt spid="3"/>
                                            </p:tgtEl>
                                            <p:attrNameLst>
                                              <p:attrName>style.visibility</p:attrName>
                                            </p:attrNameLst>
                                          </p:cBhvr>
                                          <p:to>
                                            <p:strVal val="visible"/>
                                          </p:to>
                                        </p:set>
                                        <p:anim calcmode="lin" valueType="num">
                                          <p:cBhvr>
                                            <p:cTn id="10" dur="750" fill="hold"/>
                                            <p:tgtEl>
                                              <p:spTgt spid="3"/>
                                            </p:tgtEl>
                                            <p:attrNameLst>
                                              <p:attrName>ppt_w</p:attrName>
                                            </p:attrNameLst>
                                          </p:cBhvr>
                                          <p:tavLst>
                                            <p:tav tm="0">
                                              <p:val>
                                                <p:fltVal val="0"/>
                                              </p:val>
                                            </p:tav>
                                            <p:tav tm="100000">
                                              <p:val>
                                                <p:strVal val="#ppt_w"/>
                                              </p:val>
                                            </p:tav>
                                          </p:tavLst>
                                        </p:anim>
                                        <p:anim calcmode="lin" valueType="num">
                                          <p:cBhvr>
                                            <p:cTn id="11" dur="750" fill="hold"/>
                                            <p:tgtEl>
                                              <p:spTgt spid="3"/>
                                            </p:tgtEl>
                                            <p:attrNameLst>
                                              <p:attrName>ppt_h</p:attrName>
                                            </p:attrNameLst>
                                          </p:cBhvr>
                                          <p:tavLst>
                                            <p:tav tm="0">
                                              <p:val>
                                                <p:fltVal val="0"/>
                                              </p:val>
                                            </p:tav>
                                            <p:tav tm="100000">
                                              <p:val>
                                                <p:strVal val="#ppt_h"/>
                                              </p:val>
                                            </p:tav>
                                          </p:tavLst>
                                        </p:anim>
                                        <p:animEffect transition="in" filter="fade">
                                          <p:cBhvr>
                                            <p:cTn id="12" dur="750"/>
                                            <p:tgtEl>
                                              <p:spTgt spid="3"/>
                                            </p:tgtEl>
                                          </p:cBhvr>
                                        </p:animEffect>
                                      </p:childTnLst>
                                    </p:cTn>
                                  </p:par>
                                  <p:par>
                                    <p:cTn id="13" presetID="53" presetClass="entr" presetSubtype="16" fill="hold" nodeType="withEffect">
                                      <p:stCondLst>
                                        <p:cond delay="600"/>
                                      </p:stCondLst>
                                      <p:childTnLst>
                                        <p:set>
                                          <p:cBhvr>
                                            <p:cTn id="14" dur="1" fill="hold">
                                              <p:stCondLst>
                                                <p:cond delay="0"/>
                                              </p:stCondLst>
                                            </p:cTn>
                                            <p:tgtEl>
                                              <p:spTgt spid="4"/>
                                            </p:tgtEl>
                                            <p:attrNameLst>
                                              <p:attrName>style.visibility</p:attrName>
                                            </p:attrNameLst>
                                          </p:cBhvr>
                                          <p:to>
                                            <p:strVal val="visible"/>
                                          </p:to>
                                        </p:set>
                                        <p:anim calcmode="lin" valueType="num">
                                          <p:cBhvr>
                                            <p:cTn id="15" dur="750" fill="hold"/>
                                            <p:tgtEl>
                                              <p:spTgt spid="4"/>
                                            </p:tgtEl>
                                            <p:attrNameLst>
                                              <p:attrName>ppt_w</p:attrName>
                                            </p:attrNameLst>
                                          </p:cBhvr>
                                          <p:tavLst>
                                            <p:tav tm="0">
                                              <p:val>
                                                <p:fltVal val="0"/>
                                              </p:val>
                                            </p:tav>
                                            <p:tav tm="100000">
                                              <p:val>
                                                <p:strVal val="#ppt_w"/>
                                              </p:val>
                                            </p:tav>
                                          </p:tavLst>
                                        </p:anim>
                                        <p:anim calcmode="lin" valueType="num">
                                          <p:cBhvr>
                                            <p:cTn id="16" dur="750" fill="hold"/>
                                            <p:tgtEl>
                                              <p:spTgt spid="4"/>
                                            </p:tgtEl>
                                            <p:attrNameLst>
                                              <p:attrName>ppt_h</p:attrName>
                                            </p:attrNameLst>
                                          </p:cBhvr>
                                          <p:tavLst>
                                            <p:tav tm="0">
                                              <p:val>
                                                <p:fltVal val="0"/>
                                              </p:val>
                                            </p:tav>
                                            <p:tav tm="100000">
                                              <p:val>
                                                <p:strVal val="#ppt_h"/>
                                              </p:val>
                                            </p:tav>
                                          </p:tavLst>
                                        </p:anim>
                                        <p:animEffect transition="in" filter="fade">
                                          <p:cBhvr>
                                            <p:cTn id="17" dur="750"/>
                                            <p:tgtEl>
                                              <p:spTgt spid="4"/>
                                            </p:tgtEl>
                                          </p:cBhvr>
                                        </p:animEffect>
                                      </p:childTnLst>
                                    </p:cTn>
                                  </p:par>
                                </p:childTnLst>
                              </p:cTn>
                            </p:par>
                            <p:par>
                              <p:cTn id="18" fill="hold">
                                <p:stCondLst>
                                  <p:cond delay="1000"/>
                                </p:stCondLst>
                                <p:childTnLst>
                                  <p:par>
                                    <p:cTn id="19" presetID="2" presetClass="entr" presetSubtype="2" accel="30000" fill="hold" nodeType="afterEffect" p14:presetBounceEnd="20000">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14:bounceEnd="20000">
                                          <p:cBhvr additive="base">
                                            <p:cTn id="21" dur="1000" fill="hold"/>
                                            <p:tgtEl>
                                              <p:spTgt spid="5"/>
                                            </p:tgtEl>
                                            <p:attrNameLst>
                                              <p:attrName>ppt_x</p:attrName>
                                            </p:attrNameLst>
                                          </p:cBhvr>
                                          <p:tavLst>
                                            <p:tav tm="0">
                                              <p:val>
                                                <p:strVal val="1+#ppt_w/2"/>
                                              </p:val>
                                            </p:tav>
                                            <p:tav tm="100000">
                                              <p:val>
                                                <p:strVal val="#ppt_x"/>
                                              </p:val>
                                            </p:tav>
                                          </p:tavLst>
                                        </p:anim>
                                        <p:anim calcmode="lin" valueType="num" p14:bounceEnd="20000">
                                          <p:cBhvr additive="base">
                                            <p:cTn id="22" dur="1000" fill="hold"/>
                                            <p:tgtEl>
                                              <p:spTgt spid="5"/>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2" accel="30000" fill="hold" nodeType="afterEffect" p14:presetBounceEnd="20000">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14:bounceEnd="20000">
                                          <p:cBhvr additive="base">
                                            <p:cTn id="26" dur="1000" fill="hold"/>
                                            <p:tgtEl>
                                              <p:spTgt spid="6"/>
                                            </p:tgtEl>
                                            <p:attrNameLst>
                                              <p:attrName>ppt_x</p:attrName>
                                            </p:attrNameLst>
                                          </p:cBhvr>
                                          <p:tavLst>
                                            <p:tav tm="0">
                                              <p:val>
                                                <p:strVal val="1+#ppt_w/2"/>
                                              </p:val>
                                            </p:tav>
                                            <p:tav tm="100000">
                                              <p:val>
                                                <p:strVal val="#ppt_x"/>
                                              </p:val>
                                            </p:tav>
                                          </p:tavLst>
                                        </p:anim>
                                        <p:anim calcmode="lin" valueType="num" p14:bounceEnd="20000">
                                          <p:cBhvr additive="base">
                                            <p:cTn id="27" dur="1000" fill="hold"/>
                                            <p:tgtEl>
                                              <p:spTgt spid="6"/>
                                            </p:tgtEl>
                                            <p:attrNameLst>
                                              <p:attrName>ppt_y</p:attrName>
                                            </p:attrNameLst>
                                          </p:cBhvr>
                                          <p:tavLst>
                                            <p:tav tm="0">
                                              <p:val>
                                                <p:strVal val="#ppt_y"/>
                                              </p:val>
                                            </p:tav>
                                            <p:tav tm="100000">
                                              <p:val>
                                                <p:strVal val="#ppt_y"/>
                                              </p:val>
                                            </p:tav>
                                          </p:tavLst>
                                        </p:anim>
                                      </p:childTnLst>
                                    </p:cTn>
                                  </p:par>
                                  <p:par>
                                    <p:cTn id="28" presetID="53" presetClass="entr" presetSubtype="16" fill="hold" nodeType="withEffect">
                                      <p:stCondLst>
                                        <p:cond delay="1700"/>
                                      </p:stCondLst>
                                      <p:childTnLst>
                                        <p:set>
                                          <p:cBhvr>
                                            <p:cTn id="29" dur="1" fill="hold">
                                              <p:stCondLst>
                                                <p:cond delay="0"/>
                                              </p:stCondLst>
                                            </p:cTn>
                                            <p:tgtEl>
                                              <p:spTgt spid="7"/>
                                            </p:tgtEl>
                                            <p:attrNameLst>
                                              <p:attrName>style.visibility</p:attrName>
                                            </p:attrNameLst>
                                          </p:cBhvr>
                                          <p:to>
                                            <p:strVal val="visible"/>
                                          </p:to>
                                        </p:set>
                                        <p:anim calcmode="lin" valueType="num">
                                          <p:cBhvr>
                                            <p:cTn id="30" dur="750" fill="hold"/>
                                            <p:tgtEl>
                                              <p:spTgt spid="7"/>
                                            </p:tgtEl>
                                            <p:attrNameLst>
                                              <p:attrName>ppt_w</p:attrName>
                                            </p:attrNameLst>
                                          </p:cBhvr>
                                          <p:tavLst>
                                            <p:tav tm="0">
                                              <p:val>
                                                <p:fltVal val="0"/>
                                              </p:val>
                                            </p:tav>
                                            <p:tav tm="100000">
                                              <p:val>
                                                <p:strVal val="#ppt_w"/>
                                              </p:val>
                                            </p:tav>
                                          </p:tavLst>
                                        </p:anim>
                                        <p:anim calcmode="lin" valueType="num">
                                          <p:cBhvr>
                                            <p:cTn id="31" dur="750" fill="hold"/>
                                            <p:tgtEl>
                                              <p:spTgt spid="7"/>
                                            </p:tgtEl>
                                            <p:attrNameLst>
                                              <p:attrName>ppt_h</p:attrName>
                                            </p:attrNameLst>
                                          </p:cBhvr>
                                          <p:tavLst>
                                            <p:tav tm="0">
                                              <p:val>
                                                <p:fltVal val="0"/>
                                              </p:val>
                                            </p:tav>
                                            <p:tav tm="100000">
                                              <p:val>
                                                <p:strVal val="#ppt_h"/>
                                              </p:val>
                                            </p:tav>
                                          </p:tavLst>
                                        </p:anim>
                                        <p:animEffect transition="in" filter="fade">
                                          <p:cBhvr>
                                            <p:cTn id="32" dur="750"/>
                                            <p:tgtEl>
                                              <p:spTgt spid="7"/>
                                            </p:tgtEl>
                                          </p:cBhvr>
                                        </p:animEffect>
                                      </p:childTnLst>
                                    </p:cTn>
                                  </p:par>
                                  <p:par>
                                    <p:cTn id="33" presetID="53" presetClass="entr" presetSubtype="16" fill="hold" grpId="0" nodeType="withEffect">
                                      <p:stCondLst>
                                        <p:cond delay="1800"/>
                                      </p:stCondLst>
                                      <p:childTnLst>
                                        <p:set>
                                          <p:cBhvr>
                                            <p:cTn id="34" dur="1" fill="hold">
                                              <p:stCondLst>
                                                <p:cond delay="0"/>
                                              </p:stCondLst>
                                            </p:cTn>
                                            <p:tgtEl>
                                              <p:spTgt spid="2"/>
                                            </p:tgtEl>
                                            <p:attrNameLst>
                                              <p:attrName>style.visibility</p:attrName>
                                            </p:attrNameLst>
                                          </p:cBhvr>
                                          <p:to>
                                            <p:strVal val="visible"/>
                                          </p:to>
                                        </p:set>
                                        <p:anim calcmode="lin" valueType="num">
                                          <p:cBhvr>
                                            <p:cTn id="35" dur="750" fill="hold"/>
                                            <p:tgtEl>
                                              <p:spTgt spid="2"/>
                                            </p:tgtEl>
                                            <p:attrNameLst>
                                              <p:attrName>ppt_w</p:attrName>
                                            </p:attrNameLst>
                                          </p:cBhvr>
                                          <p:tavLst>
                                            <p:tav tm="0">
                                              <p:val>
                                                <p:fltVal val="0"/>
                                              </p:val>
                                            </p:tav>
                                            <p:tav tm="100000">
                                              <p:val>
                                                <p:strVal val="#ppt_w"/>
                                              </p:val>
                                            </p:tav>
                                          </p:tavLst>
                                        </p:anim>
                                        <p:anim calcmode="lin" valueType="num">
                                          <p:cBhvr>
                                            <p:cTn id="36" dur="750" fill="hold"/>
                                            <p:tgtEl>
                                              <p:spTgt spid="2"/>
                                            </p:tgtEl>
                                            <p:attrNameLst>
                                              <p:attrName>ppt_h</p:attrName>
                                            </p:attrNameLst>
                                          </p:cBhvr>
                                          <p:tavLst>
                                            <p:tav tm="0">
                                              <p:val>
                                                <p:fltVal val="0"/>
                                              </p:val>
                                            </p:tav>
                                            <p:tav tm="100000">
                                              <p:val>
                                                <p:strVal val="#ppt_h"/>
                                              </p:val>
                                            </p:tav>
                                          </p:tavLst>
                                        </p:anim>
                                        <p:animEffect transition="in" filter="fade">
                                          <p:cBhvr>
                                            <p:cTn id="37" dur="750"/>
                                            <p:tgtEl>
                                              <p:spTgt spid="2"/>
                                            </p:tgtEl>
                                          </p:cBhvr>
                                        </p:animEffect>
                                      </p:childTnLst>
                                    </p:cTn>
                                  </p:par>
                                  <p:par>
                                    <p:cTn id="38" presetID="6" presetClass="emph" presetSubtype="0" autoRev="1" fill="hold" grpId="1" nodeType="withEffect">
                                      <p:stCondLst>
                                        <p:cond delay="1800"/>
                                      </p:stCondLst>
                                      <p:childTnLst>
                                        <p:animScale>
                                          <p:cBhvr>
                                            <p:cTn id="39" dur="1000" fill="hold"/>
                                            <p:tgtEl>
                                              <p:spTgt spid="2"/>
                                            </p:tgtEl>
                                          </p:cBhvr>
                                          <p:by x="150000" y="150000"/>
                                        </p:animScale>
                                      </p:childTnLst>
                                    </p:cTn>
                                  </p:par>
                                  <p:par>
                                    <p:cTn id="40" presetID="53" presetClass="entr" presetSubtype="16" fill="hold" grpId="0" nodeType="withEffect">
                                      <p:stCondLst>
                                        <p:cond delay="2000"/>
                                      </p:stCondLst>
                                      <p:childTnLst>
                                        <p:set>
                                          <p:cBhvr>
                                            <p:cTn id="41" dur="1" fill="hold">
                                              <p:stCondLst>
                                                <p:cond delay="0"/>
                                              </p:stCondLst>
                                            </p:cTn>
                                            <p:tgtEl>
                                              <p:spTgt spid="63"/>
                                            </p:tgtEl>
                                            <p:attrNameLst>
                                              <p:attrName>style.visibility</p:attrName>
                                            </p:attrNameLst>
                                          </p:cBhvr>
                                          <p:to>
                                            <p:strVal val="visible"/>
                                          </p:to>
                                        </p:set>
                                        <p:anim calcmode="lin" valueType="num">
                                          <p:cBhvr>
                                            <p:cTn id="42" dur="750" fill="hold"/>
                                            <p:tgtEl>
                                              <p:spTgt spid="63"/>
                                            </p:tgtEl>
                                            <p:attrNameLst>
                                              <p:attrName>ppt_w</p:attrName>
                                            </p:attrNameLst>
                                          </p:cBhvr>
                                          <p:tavLst>
                                            <p:tav tm="0">
                                              <p:val>
                                                <p:fltVal val="0"/>
                                              </p:val>
                                            </p:tav>
                                            <p:tav tm="100000">
                                              <p:val>
                                                <p:strVal val="#ppt_w"/>
                                              </p:val>
                                            </p:tav>
                                          </p:tavLst>
                                        </p:anim>
                                        <p:anim calcmode="lin" valueType="num">
                                          <p:cBhvr>
                                            <p:cTn id="43" dur="750" fill="hold"/>
                                            <p:tgtEl>
                                              <p:spTgt spid="63"/>
                                            </p:tgtEl>
                                            <p:attrNameLst>
                                              <p:attrName>ppt_h</p:attrName>
                                            </p:attrNameLst>
                                          </p:cBhvr>
                                          <p:tavLst>
                                            <p:tav tm="0">
                                              <p:val>
                                                <p:fltVal val="0"/>
                                              </p:val>
                                            </p:tav>
                                            <p:tav tm="100000">
                                              <p:val>
                                                <p:strVal val="#ppt_h"/>
                                              </p:val>
                                            </p:tav>
                                          </p:tavLst>
                                        </p:anim>
                                        <p:animEffect transition="in" filter="fade">
                                          <p:cBhvr>
                                            <p:cTn id="44" dur="750"/>
                                            <p:tgtEl>
                                              <p:spTgt spid="63"/>
                                            </p:tgtEl>
                                          </p:cBhvr>
                                        </p:animEffect>
                                      </p:childTnLst>
                                    </p:cTn>
                                  </p:par>
                                  <p:par>
                                    <p:cTn id="45" presetID="6" presetClass="emph" presetSubtype="0" autoRev="1" fill="hold" grpId="1" nodeType="withEffect">
                                      <p:stCondLst>
                                        <p:cond delay="2000"/>
                                      </p:stCondLst>
                                      <p:childTnLst>
                                        <p:animScale>
                                          <p:cBhvr>
                                            <p:cTn id="46" dur="1000" fill="hold"/>
                                            <p:tgtEl>
                                              <p:spTgt spid="63"/>
                                            </p:tgtEl>
                                          </p:cBhvr>
                                          <p:by x="150000" y="150000"/>
                                        </p:animScale>
                                      </p:childTnLst>
                                    </p:cTn>
                                  </p:par>
                                  <p:par>
                                    <p:cTn id="47" presetID="53" presetClass="entr" presetSubtype="16" fill="hold" grpId="0" nodeType="withEffect">
                                      <p:stCondLst>
                                        <p:cond delay="2200"/>
                                      </p:stCondLst>
                                      <p:childTnLst>
                                        <p:set>
                                          <p:cBhvr>
                                            <p:cTn id="48" dur="1" fill="hold">
                                              <p:stCondLst>
                                                <p:cond delay="0"/>
                                              </p:stCondLst>
                                            </p:cTn>
                                            <p:tgtEl>
                                              <p:spTgt spid="64"/>
                                            </p:tgtEl>
                                            <p:attrNameLst>
                                              <p:attrName>style.visibility</p:attrName>
                                            </p:attrNameLst>
                                          </p:cBhvr>
                                          <p:to>
                                            <p:strVal val="visible"/>
                                          </p:to>
                                        </p:set>
                                        <p:anim calcmode="lin" valueType="num">
                                          <p:cBhvr>
                                            <p:cTn id="49" dur="750" fill="hold"/>
                                            <p:tgtEl>
                                              <p:spTgt spid="64"/>
                                            </p:tgtEl>
                                            <p:attrNameLst>
                                              <p:attrName>ppt_w</p:attrName>
                                            </p:attrNameLst>
                                          </p:cBhvr>
                                          <p:tavLst>
                                            <p:tav tm="0">
                                              <p:val>
                                                <p:fltVal val="0"/>
                                              </p:val>
                                            </p:tav>
                                            <p:tav tm="100000">
                                              <p:val>
                                                <p:strVal val="#ppt_w"/>
                                              </p:val>
                                            </p:tav>
                                          </p:tavLst>
                                        </p:anim>
                                        <p:anim calcmode="lin" valueType="num">
                                          <p:cBhvr>
                                            <p:cTn id="50" dur="750" fill="hold"/>
                                            <p:tgtEl>
                                              <p:spTgt spid="64"/>
                                            </p:tgtEl>
                                            <p:attrNameLst>
                                              <p:attrName>ppt_h</p:attrName>
                                            </p:attrNameLst>
                                          </p:cBhvr>
                                          <p:tavLst>
                                            <p:tav tm="0">
                                              <p:val>
                                                <p:fltVal val="0"/>
                                              </p:val>
                                            </p:tav>
                                            <p:tav tm="100000">
                                              <p:val>
                                                <p:strVal val="#ppt_h"/>
                                              </p:val>
                                            </p:tav>
                                          </p:tavLst>
                                        </p:anim>
                                        <p:animEffect transition="in" filter="fade">
                                          <p:cBhvr>
                                            <p:cTn id="51" dur="750"/>
                                            <p:tgtEl>
                                              <p:spTgt spid="64"/>
                                            </p:tgtEl>
                                          </p:cBhvr>
                                        </p:animEffect>
                                      </p:childTnLst>
                                    </p:cTn>
                                  </p:par>
                                  <p:par>
                                    <p:cTn id="52" presetID="6" presetClass="emph" presetSubtype="0" autoRev="1" fill="hold" grpId="1" nodeType="withEffect">
                                      <p:stCondLst>
                                        <p:cond delay="2200"/>
                                      </p:stCondLst>
                                      <p:childTnLst>
                                        <p:animScale>
                                          <p:cBhvr>
                                            <p:cTn id="53" dur="1000" fill="hold"/>
                                            <p:tgtEl>
                                              <p:spTgt spid="64"/>
                                            </p:tgtEl>
                                          </p:cBhvr>
                                          <p:by x="150000" y="150000"/>
                                        </p:animScale>
                                      </p:childTnLst>
                                    </p:cTn>
                                  </p:par>
                                  <p:par>
                                    <p:cTn id="54" presetID="53" presetClass="entr" presetSubtype="16" fill="hold" grpId="0" nodeType="withEffect">
                                      <p:stCondLst>
                                        <p:cond delay="2200"/>
                                      </p:stCondLst>
                                      <p:childTnLst>
                                        <p:set>
                                          <p:cBhvr>
                                            <p:cTn id="55" dur="1" fill="hold">
                                              <p:stCondLst>
                                                <p:cond delay="0"/>
                                              </p:stCondLst>
                                            </p:cTn>
                                            <p:tgtEl>
                                              <p:spTgt spid="65"/>
                                            </p:tgtEl>
                                            <p:attrNameLst>
                                              <p:attrName>style.visibility</p:attrName>
                                            </p:attrNameLst>
                                          </p:cBhvr>
                                          <p:to>
                                            <p:strVal val="visible"/>
                                          </p:to>
                                        </p:set>
                                        <p:anim calcmode="lin" valueType="num">
                                          <p:cBhvr>
                                            <p:cTn id="56" dur="750" fill="hold"/>
                                            <p:tgtEl>
                                              <p:spTgt spid="65"/>
                                            </p:tgtEl>
                                            <p:attrNameLst>
                                              <p:attrName>ppt_w</p:attrName>
                                            </p:attrNameLst>
                                          </p:cBhvr>
                                          <p:tavLst>
                                            <p:tav tm="0">
                                              <p:val>
                                                <p:fltVal val="0"/>
                                              </p:val>
                                            </p:tav>
                                            <p:tav tm="100000">
                                              <p:val>
                                                <p:strVal val="#ppt_w"/>
                                              </p:val>
                                            </p:tav>
                                          </p:tavLst>
                                        </p:anim>
                                        <p:anim calcmode="lin" valueType="num">
                                          <p:cBhvr>
                                            <p:cTn id="57" dur="750" fill="hold"/>
                                            <p:tgtEl>
                                              <p:spTgt spid="65"/>
                                            </p:tgtEl>
                                            <p:attrNameLst>
                                              <p:attrName>ppt_h</p:attrName>
                                            </p:attrNameLst>
                                          </p:cBhvr>
                                          <p:tavLst>
                                            <p:tav tm="0">
                                              <p:val>
                                                <p:fltVal val="0"/>
                                              </p:val>
                                            </p:tav>
                                            <p:tav tm="100000">
                                              <p:val>
                                                <p:strVal val="#ppt_h"/>
                                              </p:val>
                                            </p:tav>
                                          </p:tavLst>
                                        </p:anim>
                                        <p:animEffect transition="in" filter="fade">
                                          <p:cBhvr>
                                            <p:cTn id="58" dur="75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63" grpId="0" animBg="1"/>
          <p:bldP spid="63" grpId="1" animBg="1"/>
          <p:bldP spid="64" grpId="0" animBg="1"/>
          <p:bldP spid="64" grpId="1" animBg="1"/>
          <p:bldP spid="65"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1000"/>
                                            <p:tgtEl>
                                              <p:spTgt spid="29"/>
                                            </p:tgtEl>
                                          </p:cBhvr>
                                        </p:animEffect>
                                      </p:childTnLst>
                                    </p:cTn>
                                  </p:par>
                                  <p:par>
                                    <p:cTn id="8" presetID="53" presetClass="entr" presetSubtype="16" fill="hold" nodeType="withEffect">
                                      <p:stCondLst>
                                        <p:cond delay="200"/>
                                      </p:stCondLst>
                                      <p:childTnLst>
                                        <p:set>
                                          <p:cBhvr>
                                            <p:cTn id="9" dur="1" fill="hold">
                                              <p:stCondLst>
                                                <p:cond delay="0"/>
                                              </p:stCondLst>
                                            </p:cTn>
                                            <p:tgtEl>
                                              <p:spTgt spid="3"/>
                                            </p:tgtEl>
                                            <p:attrNameLst>
                                              <p:attrName>style.visibility</p:attrName>
                                            </p:attrNameLst>
                                          </p:cBhvr>
                                          <p:to>
                                            <p:strVal val="visible"/>
                                          </p:to>
                                        </p:set>
                                        <p:anim calcmode="lin" valueType="num">
                                          <p:cBhvr>
                                            <p:cTn id="10" dur="750" fill="hold"/>
                                            <p:tgtEl>
                                              <p:spTgt spid="3"/>
                                            </p:tgtEl>
                                            <p:attrNameLst>
                                              <p:attrName>ppt_w</p:attrName>
                                            </p:attrNameLst>
                                          </p:cBhvr>
                                          <p:tavLst>
                                            <p:tav tm="0">
                                              <p:val>
                                                <p:fltVal val="0"/>
                                              </p:val>
                                            </p:tav>
                                            <p:tav tm="100000">
                                              <p:val>
                                                <p:strVal val="#ppt_w"/>
                                              </p:val>
                                            </p:tav>
                                          </p:tavLst>
                                        </p:anim>
                                        <p:anim calcmode="lin" valueType="num">
                                          <p:cBhvr>
                                            <p:cTn id="11" dur="750" fill="hold"/>
                                            <p:tgtEl>
                                              <p:spTgt spid="3"/>
                                            </p:tgtEl>
                                            <p:attrNameLst>
                                              <p:attrName>ppt_h</p:attrName>
                                            </p:attrNameLst>
                                          </p:cBhvr>
                                          <p:tavLst>
                                            <p:tav tm="0">
                                              <p:val>
                                                <p:fltVal val="0"/>
                                              </p:val>
                                            </p:tav>
                                            <p:tav tm="100000">
                                              <p:val>
                                                <p:strVal val="#ppt_h"/>
                                              </p:val>
                                            </p:tav>
                                          </p:tavLst>
                                        </p:anim>
                                        <p:animEffect transition="in" filter="fade">
                                          <p:cBhvr>
                                            <p:cTn id="12" dur="750"/>
                                            <p:tgtEl>
                                              <p:spTgt spid="3"/>
                                            </p:tgtEl>
                                          </p:cBhvr>
                                        </p:animEffect>
                                      </p:childTnLst>
                                    </p:cTn>
                                  </p:par>
                                  <p:par>
                                    <p:cTn id="13" presetID="53" presetClass="entr" presetSubtype="16" fill="hold" nodeType="withEffect">
                                      <p:stCondLst>
                                        <p:cond delay="600"/>
                                      </p:stCondLst>
                                      <p:childTnLst>
                                        <p:set>
                                          <p:cBhvr>
                                            <p:cTn id="14" dur="1" fill="hold">
                                              <p:stCondLst>
                                                <p:cond delay="0"/>
                                              </p:stCondLst>
                                            </p:cTn>
                                            <p:tgtEl>
                                              <p:spTgt spid="4"/>
                                            </p:tgtEl>
                                            <p:attrNameLst>
                                              <p:attrName>style.visibility</p:attrName>
                                            </p:attrNameLst>
                                          </p:cBhvr>
                                          <p:to>
                                            <p:strVal val="visible"/>
                                          </p:to>
                                        </p:set>
                                        <p:anim calcmode="lin" valueType="num">
                                          <p:cBhvr>
                                            <p:cTn id="15" dur="750" fill="hold"/>
                                            <p:tgtEl>
                                              <p:spTgt spid="4"/>
                                            </p:tgtEl>
                                            <p:attrNameLst>
                                              <p:attrName>ppt_w</p:attrName>
                                            </p:attrNameLst>
                                          </p:cBhvr>
                                          <p:tavLst>
                                            <p:tav tm="0">
                                              <p:val>
                                                <p:fltVal val="0"/>
                                              </p:val>
                                            </p:tav>
                                            <p:tav tm="100000">
                                              <p:val>
                                                <p:strVal val="#ppt_w"/>
                                              </p:val>
                                            </p:tav>
                                          </p:tavLst>
                                        </p:anim>
                                        <p:anim calcmode="lin" valueType="num">
                                          <p:cBhvr>
                                            <p:cTn id="16" dur="750" fill="hold"/>
                                            <p:tgtEl>
                                              <p:spTgt spid="4"/>
                                            </p:tgtEl>
                                            <p:attrNameLst>
                                              <p:attrName>ppt_h</p:attrName>
                                            </p:attrNameLst>
                                          </p:cBhvr>
                                          <p:tavLst>
                                            <p:tav tm="0">
                                              <p:val>
                                                <p:fltVal val="0"/>
                                              </p:val>
                                            </p:tav>
                                            <p:tav tm="100000">
                                              <p:val>
                                                <p:strVal val="#ppt_h"/>
                                              </p:val>
                                            </p:tav>
                                          </p:tavLst>
                                        </p:anim>
                                        <p:animEffect transition="in" filter="fade">
                                          <p:cBhvr>
                                            <p:cTn id="17" dur="750"/>
                                            <p:tgtEl>
                                              <p:spTgt spid="4"/>
                                            </p:tgtEl>
                                          </p:cBhvr>
                                        </p:animEffect>
                                      </p:childTnLst>
                                    </p:cTn>
                                  </p:par>
                                </p:childTnLst>
                              </p:cTn>
                            </p:par>
                            <p:par>
                              <p:cTn id="18" fill="hold">
                                <p:stCondLst>
                                  <p:cond delay="1000"/>
                                </p:stCondLst>
                                <p:childTnLst>
                                  <p:par>
                                    <p:cTn id="19" presetID="2" presetClass="entr" presetSubtype="2" accel="3000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1000" fill="hold"/>
                                            <p:tgtEl>
                                              <p:spTgt spid="5"/>
                                            </p:tgtEl>
                                            <p:attrNameLst>
                                              <p:attrName>ppt_x</p:attrName>
                                            </p:attrNameLst>
                                          </p:cBhvr>
                                          <p:tavLst>
                                            <p:tav tm="0">
                                              <p:val>
                                                <p:strVal val="1+#ppt_w/2"/>
                                              </p:val>
                                            </p:tav>
                                            <p:tav tm="100000">
                                              <p:val>
                                                <p:strVal val="#ppt_x"/>
                                              </p:val>
                                            </p:tav>
                                          </p:tavLst>
                                        </p:anim>
                                        <p:anim calcmode="lin" valueType="num">
                                          <p:cBhvr additive="base">
                                            <p:cTn id="22" dur="1000" fill="hold"/>
                                            <p:tgtEl>
                                              <p:spTgt spid="5"/>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2" accel="3000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1000" fill="hold"/>
                                            <p:tgtEl>
                                              <p:spTgt spid="6"/>
                                            </p:tgtEl>
                                            <p:attrNameLst>
                                              <p:attrName>ppt_x</p:attrName>
                                            </p:attrNameLst>
                                          </p:cBhvr>
                                          <p:tavLst>
                                            <p:tav tm="0">
                                              <p:val>
                                                <p:strVal val="1+#ppt_w/2"/>
                                              </p:val>
                                            </p:tav>
                                            <p:tav tm="100000">
                                              <p:val>
                                                <p:strVal val="#ppt_x"/>
                                              </p:val>
                                            </p:tav>
                                          </p:tavLst>
                                        </p:anim>
                                        <p:anim calcmode="lin" valueType="num">
                                          <p:cBhvr additive="base">
                                            <p:cTn id="27" dur="1000" fill="hold"/>
                                            <p:tgtEl>
                                              <p:spTgt spid="6"/>
                                            </p:tgtEl>
                                            <p:attrNameLst>
                                              <p:attrName>ppt_y</p:attrName>
                                            </p:attrNameLst>
                                          </p:cBhvr>
                                          <p:tavLst>
                                            <p:tav tm="0">
                                              <p:val>
                                                <p:strVal val="#ppt_y"/>
                                              </p:val>
                                            </p:tav>
                                            <p:tav tm="100000">
                                              <p:val>
                                                <p:strVal val="#ppt_y"/>
                                              </p:val>
                                            </p:tav>
                                          </p:tavLst>
                                        </p:anim>
                                      </p:childTnLst>
                                    </p:cTn>
                                  </p:par>
                                  <p:par>
                                    <p:cTn id="28" presetID="53" presetClass="entr" presetSubtype="16" fill="hold" nodeType="withEffect">
                                      <p:stCondLst>
                                        <p:cond delay="1700"/>
                                      </p:stCondLst>
                                      <p:childTnLst>
                                        <p:set>
                                          <p:cBhvr>
                                            <p:cTn id="29" dur="1" fill="hold">
                                              <p:stCondLst>
                                                <p:cond delay="0"/>
                                              </p:stCondLst>
                                            </p:cTn>
                                            <p:tgtEl>
                                              <p:spTgt spid="7"/>
                                            </p:tgtEl>
                                            <p:attrNameLst>
                                              <p:attrName>style.visibility</p:attrName>
                                            </p:attrNameLst>
                                          </p:cBhvr>
                                          <p:to>
                                            <p:strVal val="visible"/>
                                          </p:to>
                                        </p:set>
                                        <p:anim calcmode="lin" valueType="num">
                                          <p:cBhvr>
                                            <p:cTn id="30" dur="750" fill="hold"/>
                                            <p:tgtEl>
                                              <p:spTgt spid="7"/>
                                            </p:tgtEl>
                                            <p:attrNameLst>
                                              <p:attrName>ppt_w</p:attrName>
                                            </p:attrNameLst>
                                          </p:cBhvr>
                                          <p:tavLst>
                                            <p:tav tm="0">
                                              <p:val>
                                                <p:fltVal val="0"/>
                                              </p:val>
                                            </p:tav>
                                            <p:tav tm="100000">
                                              <p:val>
                                                <p:strVal val="#ppt_w"/>
                                              </p:val>
                                            </p:tav>
                                          </p:tavLst>
                                        </p:anim>
                                        <p:anim calcmode="lin" valueType="num">
                                          <p:cBhvr>
                                            <p:cTn id="31" dur="750" fill="hold"/>
                                            <p:tgtEl>
                                              <p:spTgt spid="7"/>
                                            </p:tgtEl>
                                            <p:attrNameLst>
                                              <p:attrName>ppt_h</p:attrName>
                                            </p:attrNameLst>
                                          </p:cBhvr>
                                          <p:tavLst>
                                            <p:tav tm="0">
                                              <p:val>
                                                <p:fltVal val="0"/>
                                              </p:val>
                                            </p:tav>
                                            <p:tav tm="100000">
                                              <p:val>
                                                <p:strVal val="#ppt_h"/>
                                              </p:val>
                                            </p:tav>
                                          </p:tavLst>
                                        </p:anim>
                                        <p:animEffect transition="in" filter="fade">
                                          <p:cBhvr>
                                            <p:cTn id="32" dur="750"/>
                                            <p:tgtEl>
                                              <p:spTgt spid="7"/>
                                            </p:tgtEl>
                                          </p:cBhvr>
                                        </p:animEffect>
                                      </p:childTnLst>
                                    </p:cTn>
                                  </p:par>
                                  <p:par>
                                    <p:cTn id="33" presetID="53" presetClass="entr" presetSubtype="16" fill="hold" grpId="0" nodeType="withEffect">
                                      <p:stCondLst>
                                        <p:cond delay="1800"/>
                                      </p:stCondLst>
                                      <p:childTnLst>
                                        <p:set>
                                          <p:cBhvr>
                                            <p:cTn id="34" dur="1" fill="hold">
                                              <p:stCondLst>
                                                <p:cond delay="0"/>
                                              </p:stCondLst>
                                            </p:cTn>
                                            <p:tgtEl>
                                              <p:spTgt spid="2"/>
                                            </p:tgtEl>
                                            <p:attrNameLst>
                                              <p:attrName>style.visibility</p:attrName>
                                            </p:attrNameLst>
                                          </p:cBhvr>
                                          <p:to>
                                            <p:strVal val="visible"/>
                                          </p:to>
                                        </p:set>
                                        <p:anim calcmode="lin" valueType="num">
                                          <p:cBhvr>
                                            <p:cTn id="35" dur="750" fill="hold"/>
                                            <p:tgtEl>
                                              <p:spTgt spid="2"/>
                                            </p:tgtEl>
                                            <p:attrNameLst>
                                              <p:attrName>ppt_w</p:attrName>
                                            </p:attrNameLst>
                                          </p:cBhvr>
                                          <p:tavLst>
                                            <p:tav tm="0">
                                              <p:val>
                                                <p:fltVal val="0"/>
                                              </p:val>
                                            </p:tav>
                                            <p:tav tm="100000">
                                              <p:val>
                                                <p:strVal val="#ppt_w"/>
                                              </p:val>
                                            </p:tav>
                                          </p:tavLst>
                                        </p:anim>
                                        <p:anim calcmode="lin" valueType="num">
                                          <p:cBhvr>
                                            <p:cTn id="36" dur="750" fill="hold"/>
                                            <p:tgtEl>
                                              <p:spTgt spid="2"/>
                                            </p:tgtEl>
                                            <p:attrNameLst>
                                              <p:attrName>ppt_h</p:attrName>
                                            </p:attrNameLst>
                                          </p:cBhvr>
                                          <p:tavLst>
                                            <p:tav tm="0">
                                              <p:val>
                                                <p:fltVal val="0"/>
                                              </p:val>
                                            </p:tav>
                                            <p:tav tm="100000">
                                              <p:val>
                                                <p:strVal val="#ppt_h"/>
                                              </p:val>
                                            </p:tav>
                                          </p:tavLst>
                                        </p:anim>
                                        <p:animEffect transition="in" filter="fade">
                                          <p:cBhvr>
                                            <p:cTn id="37" dur="750"/>
                                            <p:tgtEl>
                                              <p:spTgt spid="2"/>
                                            </p:tgtEl>
                                          </p:cBhvr>
                                        </p:animEffect>
                                      </p:childTnLst>
                                    </p:cTn>
                                  </p:par>
                                  <p:par>
                                    <p:cTn id="38" presetID="6" presetClass="emph" presetSubtype="0" autoRev="1" fill="hold" grpId="1" nodeType="withEffect">
                                      <p:stCondLst>
                                        <p:cond delay="1800"/>
                                      </p:stCondLst>
                                      <p:childTnLst>
                                        <p:animScale>
                                          <p:cBhvr>
                                            <p:cTn id="39" dur="1000" fill="hold"/>
                                            <p:tgtEl>
                                              <p:spTgt spid="2"/>
                                            </p:tgtEl>
                                          </p:cBhvr>
                                          <p:by x="150000" y="150000"/>
                                        </p:animScale>
                                      </p:childTnLst>
                                    </p:cTn>
                                  </p:par>
                                  <p:par>
                                    <p:cTn id="40" presetID="53" presetClass="entr" presetSubtype="16" fill="hold" grpId="0" nodeType="withEffect">
                                      <p:stCondLst>
                                        <p:cond delay="2000"/>
                                      </p:stCondLst>
                                      <p:childTnLst>
                                        <p:set>
                                          <p:cBhvr>
                                            <p:cTn id="41" dur="1" fill="hold">
                                              <p:stCondLst>
                                                <p:cond delay="0"/>
                                              </p:stCondLst>
                                            </p:cTn>
                                            <p:tgtEl>
                                              <p:spTgt spid="63"/>
                                            </p:tgtEl>
                                            <p:attrNameLst>
                                              <p:attrName>style.visibility</p:attrName>
                                            </p:attrNameLst>
                                          </p:cBhvr>
                                          <p:to>
                                            <p:strVal val="visible"/>
                                          </p:to>
                                        </p:set>
                                        <p:anim calcmode="lin" valueType="num">
                                          <p:cBhvr>
                                            <p:cTn id="42" dur="750" fill="hold"/>
                                            <p:tgtEl>
                                              <p:spTgt spid="63"/>
                                            </p:tgtEl>
                                            <p:attrNameLst>
                                              <p:attrName>ppt_w</p:attrName>
                                            </p:attrNameLst>
                                          </p:cBhvr>
                                          <p:tavLst>
                                            <p:tav tm="0">
                                              <p:val>
                                                <p:fltVal val="0"/>
                                              </p:val>
                                            </p:tav>
                                            <p:tav tm="100000">
                                              <p:val>
                                                <p:strVal val="#ppt_w"/>
                                              </p:val>
                                            </p:tav>
                                          </p:tavLst>
                                        </p:anim>
                                        <p:anim calcmode="lin" valueType="num">
                                          <p:cBhvr>
                                            <p:cTn id="43" dur="750" fill="hold"/>
                                            <p:tgtEl>
                                              <p:spTgt spid="63"/>
                                            </p:tgtEl>
                                            <p:attrNameLst>
                                              <p:attrName>ppt_h</p:attrName>
                                            </p:attrNameLst>
                                          </p:cBhvr>
                                          <p:tavLst>
                                            <p:tav tm="0">
                                              <p:val>
                                                <p:fltVal val="0"/>
                                              </p:val>
                                            </p:tav>
                                            <p:tav tm="100000">
                                              <p:val>
                                                <p:strVal val="#ppt_h"/>
                                              </p:val>
                                            </p:tav>
                                          </p:tavLst>
                                        </p:anim>
                                        <p:animEffect transition="in" filter="fade">
                                          <p:cBhvr>
                                            <p:cTn id="44" dur="750"/>
                                            <p:tgtEl>
                                              <p:spTgt spid="63"/>
                                            </p:tgtEl>
                                          </p:cBhvr>
                                        </p:animEffect>
                                      </p:childTnLst>
                                    </p:cTn>
                                  </p:par>
                                  <p:par>
                                    <p:cTn id="45" presetID="6" presetClass="emph" presetSubtype="0" autoRev="1" fill="hold" grpId="1" nodeType="withEffect">
                                      <p:stCondLst>
                                        <p:cond delay="2000"/>
                                      </p:stCondLst>
                                      <p:childTnLst>
                                        <p:animScale>
                                          <p:cBhvr>
                                            <p:cTn id="46" dur="1000" fill="hold"/>
                                            <p:tgtEl>
                                              <p:spTgt spid="63"/>
                                            </p:tgtEl>
                                          </p:cBhvr>
                                          <p:by x="150000" y="150000"/>
                                        </p:animScale>
                                      </p:childTnLst>
                                    </p:cTn>
                                  </p:par>
                                  <p:par>
                                    <p:cTn id="47" presetID="53" presetClass="entr" presetSubtype="16" fill="hold" grpId="0" nodeType="withEffect">
                                      <p:stCondLst>
                                        <p:cond delay="2200"/>
                                      </p:stCondLst>
                                      <p:childTnLst>
                                        <p:set>
                                          <p:cBhvr>
                                            <p:cTn id="48" dur="1" fill="hold">
                                              <p:stCondLst>
                                                <p:cond delay="0"/>
                                              </p:stCondLst>
                                            </p:cTn>
                                            <p:tgtEl>
                                              <p:spTgt spid="64"/>
                                            </p:tgtEl>
                                            <p:attrNameLst>
                                              <p:attrName>style.visibility</p:attrName>
                                            </p:attrNameLst>
                                          </p:cBhvr>
                                          <p:to>
                                            <p:strVal val="visible"/>
                                          </p:to>
                                        </p:set>
                                        <p:anim calcmode="lin" valueType="num">
                                          <p:cBhvr>
                                            <p:cTn id="49" dur="750" fill="hold"/>
                                            <p:tgtEl>
                                              <p:spTgt spid="64"/>
                                            </p:tgtEl>
                                            <p:attrNameLst>
                                              <p:attrName>ppt_w</p:attrName>
                                            </p:attrNameLst>
                                          </p:cBhvr>
                                          <p:tavLst>
                                            <p:tav tm="0">
                                              <p:val>
                                                <p:fltVal val="0"/>
                                              </p:val>
                                            </p:tav>
                                            <p:tav tm="100000">
                                              <p:val>
                                                <p:strVal val="#ppt_w"/>
                                              </p:val>
                                            </p:tav>
                                          </p:tavLst>
                                        </p:anim>
                                        <p:anim calcmode="lin" valueType="num">
                                          <p:cBhvr>
                                            <p:cTn id="50" dur="750" fill="hold"/>
                                            <p:tgtEl>
                                              <p:spTgt spid="64"/>
                                            </p:tgtEl>
                                            <p:attrNameLst>
                                              <p:attrName>ppt_h</p:attrName>
                                            </p:attrNameLst>
                                          </p:cBhvr>
                                          <p:tavLst>
                                            <p:tav tm="0">
                                              <p:val>
                                                <p:fltVal val="0"/>
                                              </p:val>
                                            </p:tav>
                                            <p:tav tm="100000">
                                              <p:val>
                                                <p:strVal val="#ppt_h"/>
                                              </p:val>
                                            </p:tav>
                                          </p:tavLst>
                                        </p:anim>
                                        <p:animEffect transition="in" filter="fade">
                                          <p:cBhvr>
                                            <p:cTn id="51" dur="750"/>
                                            <p:tgtEl>
                                              <p:spTgt spid="64"/>
                                            </p:tgtEl>
                                          </p:cBhvr>
                                        </p:animEffect>
                                      </p:childTnLst>
                                    </p:cTn>
                                  </p:par>
                                  <p:par>
                                    <p:cTn id="52" presetID="6" presetClass="emph" presetSubtype="0" autoRev="1" fill="hold" grpId="1" nodeType="withEffect">
                                      <p:stCondLst>
                                        <p:cond delay="2200"/>
                                      </p:stCondLst>
                                      <p:childTnLst>
                                        <p:animScale>
                                          <p:cBhvr>
                                            <p:cTn id="53" dur="1000" fill="hold"/>
                                            <p:tgtEl>
                                              <p:spTgt spid="64"/>
                                            </p:tgtEl>
                                          </p:cBhvr>
                                          <p:by x="150000" y="150000"/>
                                        </p:animScale>
                                      </p:childTnLst>
                                    </p:cTn>
                                  </p:par>
                                  <p:par>
                                    <p:cTn id="54" presetID="53" presetClass="entr" presetSubtype="16" fill="hold" grpId="0" nodeType="withEffect">
                                      <p:stCondLst>
                                        <p:cond delay="2200"/>
                                      </p:stCondLst>
                                      <p:childTnLst>
                                        <p:set>
                                          <p:cBhvr>
                                            <p:cTn id="55" dur="1" fill="hold">
                                              <p:stCondLst>
                                                <p:cond delay="0"/>
                                              </p:stCondLst>
                                            </p:cTn>
                                            <p:tgtEl>
                                              <p:spTgt spid="65"/>
                                            </p:tgtEl>
                                            <p:attrNameLst>
                                              <p:attrName>style.visibility</p:attrName>
                                            </p:attrNameLst>
                                          </p:cBhvr>
                                          <p:to>
                                            <p:strVal val="visible"/>
                                          </p:to>
                                        </p:set>
                                        <p:anim calcmode="lin" valueType="num">
                                          <p:cBhvr>
                                            <p:cTn id="56" dur="750" fill="hold"/>
                                            <p:tgtEl>
                                              <p:spTgt spid="65"/>
                                            </p:tgtEl>
                                            <p:attrNameLst>
                                              <p:attrName>ppt_w</p:attrName>
                                            </p:attrNameLst>
                                          </p:cBhvr>
                                          <p:tavLst>
                                            <p:tav tm="0">
                                              <p:val>
                                                <p:fltVal val="0"/>
                                              </p:val>
                                            </p:tav>
                                            <p:tav tm="100000">
                                              <p:val>
                                                <p:strVal val="#ppt_w"/>
                                              </p:val>
                                            </p:tav>
                                          </p:tavLst>
                                        </p:anim>
                                        <p:anim calcmode="lin" valueType="num">
                                          <p:cBhvr>
                                            <p:cTn id="57" dur="750" fill="hold"/>
                                            <p:tgtEl>
                                              <p:spTgt spid="65"/>
                                            </p:tgtEl>
                                            <p:attrNameLst>
                                              <p:attrName>ppt_h</p:attrName>
                                            </p:attrNameLst>
                                          </p:cBhvr>
                                          <p:tavLst>
                                            <p:tav tm="0">
                                              <p:val>
                                                <p:fltVal val="0"/>
                                              </p:val>
                                            </p:tav>
                                            <p:tav tm="100000">
                                              <p:val>
                                                <p:strVal val="#ppt_h"/>
                                              </p:val>
                                            </p:tav>
                                          </p:tavLst>
                                        </p:anim>
                                        <p:animEffect transition="in" filter="fade">
                                          <p:cBhvr>
                                            <p:cTn id="58" dur="75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63" grpId="0" animBg="1"/>
          <p:bldP spid="63" grpId="1" animBg="1"/>
          <p:bldP spid="64" grpId="0" animBg="1"/>
          <p:bldP spid="64" grpId="1" animBg="1"/>
          <p:bldP spid="65" grpId="0" animBg="1"/>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文本框 8"/>
          <p:cNvSpPr txBox="1">
            <a:spLocks noChangeArrowheads="1"/>
          </p:cNvSpPr>
          <p:nvPr>
            <p:custDataLst>
              <p:tags r:id="rId1"/>
            </p:custDataLst>
          </p:nvPr>
        </p:nvSpPr>
        <p:spPr bwMode="auto">
          <a:xfrm>
            <a:off x="1458826" y="3294335"/>
            <a:ext cx="2580328" cy="673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912495">
              <a:lnSpc>
                <a:spcPct val="150000"/>
              </a:lnSpc>
              <a:spcBef>
                <a:spcPct val="20000"/>
              </a:spcBef>
              <a:defRPr/>
            </a:pPr>
            <a:r>
              <a:rPr lang="zh-CN" alt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双击输入替换内容双击输入替换内容双击输入替换内容双击输入替换内容双击输入替换内双击输入替换内容双击输入替换内容双击输入</a:t>
            </a:r>
            <a:endParaRPr lang="en-US" altLang="zh-CN" sz="10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5" name="PA_文本框 9"/>
          <p:cNvSpPr txBox="1">
            <a:spLocks noChangeArrowheads="1"/>
          </p:cNvSpPr>
          <p:nvPr>
            <p:custDataLst>
              <p:tags r:id="rId2"/>
            </p:custDataLst>
          </p:nvPr>
        </p:nvSpPr>
        <p:spPr bwMode="auto">
          <a:xfrm>
            <a:off x="5104846" y="3364717"/>
            <a:ext cx="2580328" cy="673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defTabSz="912495">
              <a:lnSpc>
                <a:spcPct val="150000"/>
              </a:lnSpc>
              <a:spcBef>
                <a:spcPct val="20000"/>
              </a:spcBef>
              <a:defRPr/>
            </a:pPr>
            <a:r>
              <a:rPr lang="zh-CN" altLang="en-US" sz="10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双击输入替换内容双击输入替换内容双击输入替换内容双击输入替换内容双击输入替换内双击输入替换内容双击输入替换内容双击输入</a:t>
            </a:r>
            <a:endParaRPr lang="en-US" altLang="zh-CN" sz="10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pic>
        <p:nvPicPr>
          <p:cNvPr id="3" name="图片占位符 2"/>
          <p:cNvPicPr>
            <a:picLocks noGrp="1" noChangeAspect="1"/>
          </p:cNvPicPr>
          <p:nvPr>
            <p:ph type="pic" sz="quarter" idx="4294967295"/>
          </p:nvPr>
        </p:nvPicPr>
        <p:blipFill>
          <a:blip r:embed="rId3" cstate="print">
            <a:extLst>
              <a:ext uri="{28A0092B-C50C-407E-A947-70E740481C1C}">
                <a14:useLocalDpi xmlns:a14="http://schemas.microsoft.com/office/drawing/2010/main" val="0"/>
              </a:ext>
            </a:extLst>
          </a:blip>
          <a:stretch>
            <a:fillRect/>
          </a:stretch>
        </p:blipFill>
        <p:spPr>
          <a:xfrm>
            <a:off x="1547089" y="1261602"/>
            <a:ext cx="2422279" cy="1482896"/>
          </a:xfrm>
          <a:prstGeom prst="rect">
            <a:avLst/>
          </a:prstGeom>
        </p:spPr>
      </p:pic>
      <p:pic>
        <p:nvPicPr>
          <p:cNvPr id="11" name="图片占位符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84068" y="1261602"/>
            <a:ext cx="2224345" cy="1482896"/>
          </a:xfrm>
          <a:prstGeom prst="rect">
            <a:avLst/>
          </a:prstGeom>
        </p:spPr>
      </p:pic>
      <p:cxnSp>
        <p:nvCxnSpPr>
          <p:cNvPr id="14" name="直接连接符 13"/>
          <p:cNvCxnSpPr/>
          <p:nvPr/>
        </p:nvCxnSpPr>
        <p:spPr>
          <a:xfrm>
            <a:off x="4355976" y="1219756"/>
            <a:ext cx="0" cy="2052228"/>
          </a:xfrm>
          <a:prstGeom prst="line">
            <a:avLst/>
          </a:prstGeom>
        </p:spPr>
        <p:style>
          <a:lnRef idx="1">
            <a:schemeClr val="accent1"/>
          </a:lnRef>
          <a:fillRef idx="0">
            <a:schemeClr val="accent1"/>
          </a:fillRef>
          <a:effectRef idx="0">
            <a:schemeClr val="accent1"/>
          </a:effectRef>
          <a:fontRef idx="minor">
            <a:schemeClr val="tx1"/>
          </a:fontRef>
        </p:style>
      </p:cxnSp>
      <p:sp>
        <p:nvSpPr>
          <p:cNvPr id="17" name="文本框 66"/>
          <p:cNvSpPr txBox="1">
            <a:spLocks noChangeArrowheads="1"/>
          </p:cNvSpPr>
          <p:nvPr/>
        </p:nvSpPr>
        <p:spPr bwMode="auto">
          <a:xfrm>
            <a:off x="2180444" y="2994872"/>
            <a:ext cx="974627" cy="246221"/>
          </a:xfrm>
          <a:prstGeom prst="rect">
            <a:avLst/>
          </a:prstGeom>
          <a:noFill/>
          <a:ln>
            <a:noFill/>
          </a:ln>
        </p:spPr>
        <p:txBody>
          <a:bodyPr wrap="none" lIns="0" tIns="0" rIns="0" bIns="0">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ctr"/>
            <a:r>
              <a:rPr lang="zh-CN" altLang="en-US" sz="1600" spc="300" dirty="0">
                <a:solidFill>
                  <a:schemeClr val="tx1">
                    <a:lumMod val="65000"/>
                    <a:lumOff val="35000"/>
                  </a:schemeClr>
                </a:solidFill>
                <a:latin typeface="字魂59号-创粗黑" panose="00000500000000000000" pitchFamily="2" charset="-122"/>
                <a:ea typeface="字魂59号-创粗黑" panose="00000500000000000000" pitchFamily="2" charset="-122"/>
              </a:rPr>
              <a:t>背景概述</a:t>
            </a:r>
            <a:endParaRPr lang="zh-CN" altLang="en-US" sz="1600" spc="3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sp>
        <p:nvSpPr>
          <p:cNvPr id="19" name="文本框 66"/>
          <p:cNvSpPr txBox="1">
            <a:spLocks noChangeArrowheads="1"/>
          </p:cNvSpPr>
          <p:nvPr/>
        </p:nvSpPr>
        <p:spPr bwMode="auto">
          <a:xfrm>
            <a:off x="5907697" y="2996353"/>
            <a:ext cx="974627" cy="246221"/>
          </a:xfrm>
          <a:prstGeom prst="rect">
            <a:avLst/>
          </a:prstGeom>
          <a:noFill/>
          <a:ln>
            <a:noFill/>
          </a:ln>
        </p:spPr>
        <p:txBody>
          <a:bodyPr wrap="none" lIns="0" tIns="0" rIns="0" bIns="0">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ctr"/>
            <a:r>
              <a:rPr lang="zh-CN" altLang="en-US" sz="1600" spc="300" dirty="0">
                <a:solidFill>
                  <a:schemeClr val="tx1">
                    <a:lumMod val="65000"/>
                    <a:lumOff val="35000"/>
                  </a:schemeClr>
                </a:solidFill>
                <a:latin typeface="字魂59号-创粗黑" panose="00000500000000000000" pitchFamily="2" charset="-122"/>
                <a:ea typeface="字魂59号-创粗黑" panose="00000500000000000000" pitchFamily="2" charset="-122"/>
              </a:rPr>
              <a:t>背景概述</a:t>
            </a:r>
            <a:endParaRPr lang="zh-CN" altLang="en-US" sz="1600" spc="300"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sp>
        <p:nvSpPr>
          <p:cNvPr id="10"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未来发展及应用</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60000" fill="hold" nodeType="afterEffect" p14:presetBounceEnd="4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0000">
                                          <p:cBhvr additive="base">
                                            <p:cTn id="7" dur="5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accel="60000" fill="hold" nodeType="withEffect" p14:presetBounceEnd="40000">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14:bounceEnd="40000">
                                          <p:cBhvr additive="base">
                                            <p:cTn id="11" dur="5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1000" fill="hold"/>
                                            <p:tgtEl>
                                              <p:spTgt spid="14"/>
                                            </p:tgtEl>
                                            <p:attrNameLst>
                                              <p:attrName>ppt_w</p:attrName>
                                            </p:attrNameLst>
                                          </p:cBhvr>
                                          <p:tavLst>
                                            <p:tav tm="0">
                                              <p:val>
                                                <p:strVal val="#ppt_w*0.70"/>
                                              </p:val>
                                            </p:tav>
                                            <p:tav tm="100000">
                                              <p:val>
                                                <p:strVal val="#ppt_w"/>
                                              </p:val>
                                            </p:tav>
                                          </p:tavLst>
                                        </p:anim>
                                        <p:anim calcmode="lin" valueType="num">
                                          <p:cBhvr>
                                            <p:cTn id="17" dur="1000" fill="hold"/>
                                            <p:tgtEl>
                                              <p:spTgt spid="14"/>
                                            </p:tgtEl>
                                            <p:attrNameLst>
                                              <p:attrName>ppt_h</p:attrName>
                                            </p:attrNameLst>
                                          </p:cBhvr>
                                          <p:tavLst>
                                            <p:tav tm="0">
                                              <p:val>
                                                <p:strVal val="#ppt_h"/>
                                              </p:val>
                                            </p:tav>
                                            <p:tav tm="100000">
                                              <p:val>
                                                <p:strVal val="#ppt_h"/>
                                              </p:val>
                                            </p:tav>
                                          </p:tavLst>
                                        </p:anim>
                                        <p:animEffect transition="in" filter="fade">
                                          <p:cBhvr>
                                            <p:cTn id="18" dur="1000"/>
                                            <p:tgtEl>
                                              <p:spTgt spid="14"/>
                                            </p:tgtEl>
                                          </p:cBhvr>
                                        </p:animEffect>
                                      </p:childTnLst>
                                    </p:cTn>
                                  </p:par>
                                </p:childTnLst>
                              </p:cTn>
                            </p:par>
                            <p:par>
                              <p:cTn id="19" fill="hold">
                                <p:stCondLst>
                                  <p:cond delay="1500"/>
                                </p:stCondLst>
                                <p:childTnLst>
                                  <p:par>
                                    <p:cTn id="20" presetID="2" presetClass="entr" presetSubtype="8" accel="60000" fill="hold" grpId="0" nodeType="afterEffect" p14:presetBounceEnd="40000">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14:bounceEnd="40000">
                                          <p:cBhvr additive="base">
                                            <p:cTn id="22" dur="500" fill="hold"/>
                                            <p:tgtEl>
                                              <p:spTgt spid="4"/>
                                            </p:tgtEl>
                                            <p:attrNameLst>
                                              <p:attrName>ppt_x</p:attrName>
                                            </p:attrNameLst>
                                          </p:cBhvr>
                                          <p:tavLst>
                                            <p:tav tm="0">
                                              <p:val>
                                                <p:strVal val="0-#ppt_w/2"/>
                                              </p:val>
                                            </p:tav>
                                            <p:tav tm="100000">
                                              <p:val>
                                                <p:strVal val="#ppt_x"/>
                                              </p:val>
                                            </p:tav>
                                          </p:tavLst>
                                        </p:anim>
                                        <p:anim calcmode="lin" valueType="num" p14:bounceEnd="40000">
                                          <p:cBhvr additive="base">
                                            <p:cTn id="23" dur="500" fill="hold"/>
                                            <p:tgtEl>
                                              <p:spTgt spid="4"/>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accel="60000" fill="hold" grpId="0" nodeType="afterEffect" p14:presetBounceEnd="40000">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14:bounceEnd="40000">
                                          <p:cBhvr additive="base">
                                            <p:cTn id="27" dur="500" fill="hold"/>
                                            <p:tgtEl>
                                              <p:spTgt spid="5"/>
                                            </p:tgtEl>
                                            <p:attrNameLst>
                                              <p:attrName>ppt_x</p:attrName>
                                            </p:attrNameLst>
                                          </p:cBhvr>
                                          <p:tavLst>
                                            <p:tav tm="0">
                                              <p:val>
                                                <p:strVal val="1+#ppt_w/2"/>
                                              </p:val>
                                            </p:tav>
                                            <p:tav tm="100000">
                                              <p:val>
                                                <p:strVal val="#ppt_x"/>
                                              </p:val>
                                            </p:tav>
                                          </p:tavLst>
                                        </p:anim>
                                        <p:anim calcmode="lin" valueType="num" p14:bounceEnd="40000">
                                          <p:cBhvr additive="base">
                                            <p:cTn id="2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6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accel="6000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1000" fill="hold"/>
                                            <p:tgtEl>
                                              <p:spTgt spid="14"/>
                                            </p:tgtEl>
                                            <p:attrNameLst>
                                              <p:attrName>ppt_w</p:attrName>
                                            </p:attrNameLst>
                                          </p:cBhvr>
                                          <p:tavLst>
                                            <p:tav tm="0">
                                              <p:val>
                                                <p:strVal val="#ppt_w*0.70"/>
                                              </p:val>
                                            </p:tav>
                                            <p:tav tm="100000">
                                              <p:val>
                                                <p:strVal val="#ppt_w"/>
                                              </p:val>
                                            </p:tav>
                                          </p:tavLst>
                                        </p:anim>
                                        <p:anim calcmode="lin" valueType="num">
                                          <p:cBhvr>
                                            <p:cTn id="17" dur="1000" fill="hold"/>
                                            <p:tgtEl>
                                              <p:spTgt spid="14"/>
                                            </p:tgtEl>
                                            <p:attrNameLst>
                                              <p:attrName>ppt_h</p:attrName>
                                            </p:attrNameLst>
                                          </p:cBhvr>
                                          <p:tavLst>
                                            <p:tav tm="0">
                                              <p:val>
                                                <p:strVal val="#ppt_h"/>
                                              </p:val>
                                            </p:tav>
                                            <p:tav tm="100000">
                                              <p:val>
                                                <p:strVal val="#ppt_h"/>
                                              </p:val>
                                            </p:tav>
                                          </p:tavLst>
                                        </p:anim>
                                        <p:animEffect transition="in" filter="fade">
                                          <p:cBhvr>
                                            <p:cTn id="18" dur="1000"/>
                                            <p:tgtEl>
                                              <p:spTgt spid="14"/>
                                            </p:tgtEl>
                                          </p:cBhvr>
                                        </p:animEffect>
                                      </p:childTnLst>
                                    </p:cTn>
                                  </p:par>
                                </p:childTnLst>
                              </p:cTn>
                            </p:par>
                            <p:par>
                              <p:cTn id="19" fill="hold">
                                <p:stCondLst>
                                  <p:cond delay="1500"/>
                                </p:stCondLst>
                                <p:childTnLst>
                                  <p:par>
                                    <p:cTn id="20" presetID="2" presetClass="entr" presetSubtype="8" accel="6000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0-#ppt_w/2"/>
                                              </p:val>
                                            </p:tav>
                                            <p:tav tm="100000">
                                              <p:val>
                                                <p:strVal val="#ppt_x"/>
                                              </p:val>
                                            </p:tav>
                                          </p:tavLst>
                                        </p:anim>
                                        <p:anim calcmode="lin" valueType="num">
                                          <p:cBhvr additive="base">
                                            <p:cTn id="23" dur="500" fill="hold"/>
                                            <p:tgtEl>
                                              <p:spTgt spid="4"/>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accel="6000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1+#ppt_w/2"/>
                                              </p:val>
                                            </p:tav>
                                            <p:tav tm="100000">
                                              <p:val>
                                                <p:strVal val="#ppt_x"/>
                                              </p:val>
                                            </p:tav>
                                          </p:tavLst>
                                        </p:anim>
                                        <p:anim calcmode="lin" valueType="num">
                                          <p:cBhvr additive="base">
                                            <p:cTn id="2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2113" t="-1" r="8655" b="316"/>
          <a:stretch>
            <a:fillRect/>
          </a:stretch>
        </p:blipFill>
        <p:spPr>
          <a:xfrm>
            <a:off x="0" y="0"/>
            <a:ext cx="9144000" cy="5145088"/>
          </a:xfrm>
          <a:prstGeom prst="rect">
            <a:avLst/>
          </a:prstGeom>
        </p:spPr>
      </p:pic>
      <p:sp>
        <p:nvSpPr>
          <p:cNvPr id="15" name="PA_文本框 6"/>
          <p:cNvSpPr txBox="1"/>
          <p:nvPr>
            <p:custDataLst>
              <p:tags r:id="rId2"/>
            </p:custDataLst>
          </p:nvPr>
        </p:nvSpPr>
        <p:spPr>
          <a:xfrm>
            <a:off x="5652120" y="1050914"/>
            <a:ext cx="2800767" cy="941796"/>
          </a:xfrm>
          <a:prstGeom prst="rect">
            <a:avLst/>
          </a:prstGeom>
          <a:noFill/>
        </p:spPr>
        <p:txBody>
          <a:bodyPr wrap="none" rtlCol="0" anchor="ctr">
            <a:spAutoFit/>
          </a:bodyPr>
          <a:lstStyle/>
          <a:p>
            <a:pPr>
              <a:lnSpc>
                <a:spcPct val="120000"/>
              </a:lnSpc>
            </a:pPr>
            <a:r>
              <a:rPr lang="zh-CN" altLang="en-US" sz="4800" spc="300" dirty="0">
                <a:solidFill>
                  <a:srgbClr val="303030"/>
                </a:solidFill>
                <a:latin typeface="字魂59号-创粗黑" panose="00000500000000000000" pitchFamily="2" charset="-122"/>
                <a:ea typeface="字魂59号-创粗黑" panose="00000500000000000000" pitchFamily="2" charset="-122"/>
              </a:rPr>
              <a:t>谢谢观看</a:t>
            </a:r>
            <a:endParaRPr lang="zh-CN" altLang="en-US" sz="4800" spc="300" dirty="0">
              <a:solidFill>
                <a:srgbClr val="303030"/>
              </a:solidFill>
              <a:latin typeface="字魂59号-创粗黑" panose="00000500000000000000" pitchFamily="2" charset="-122"/>
              <a:ea typeface="字魂59号-创粗黑" panose="00000500000000000000" pitchFamily="2" charset="-122"/>
            </a:endParaRPr>
          </a:p>
        </p:txBody>
      </p:sp>
      <p:sp>
        <p:nvSpPr>
          <p:cNvPr id="17" name="文本框 9"/>
          <p:cNvSpPr txBox="1"/>
          <p:nvPr/>
        </p:nvSpPr>
        <p:spPr>
          <a:xfrm>
            <a:off x="4354047" y="2208590"/>
            <a:ext cx="3944516" cy="472052"/>
          </a:xfrm>
          <a:prstGeom prst="rect">
            <a:avLst/>
          </a:prstGeom>
          <a:noFill/>
        </p:spPr>
        <p:txBody>
          <a:bodyPr wrap="square" rtlCol="0" anchor="ctr">
            <a:spAutoFit/>
          </a:bodyPr>
          <a:lstStyle/>
          <a:p>
            <a:pPr algn="r">
              <a:lnSpc>
                <a:spcPct val="120000"/>
              </a:lnSpc>
            </a:pPr>
            <a:r>
              <a:rPr lang="en-US" altLang="zh-CN" sz="1050" dirty="0">
                <a:solidFill>
                  <a:srgbClr val="303030"/>
                </a:solidFill>
                <a:latin typeface="字魂59号-创粗黑" panose="00000500000000000000" pitchFamily="2" charset="-122"/>
                <a:ea typeface="字魂59号-创粗黑" panose="00000500000000000000" pitchFamily="2" charset="-122"/>
              </a:rPr>
              <a:t>Double-click here to add your text message content Double-click here to add your text message content</a:t>
            </a:r>
            <a:endParaRPr lang="zh-CN" altLang="en-US" sz="1050" dirty="0">
              <a:solidFill>
                <a:srgbClr val="303030"/>
              </a:solidFill>
              <a:latin typeface="字魂59号-创粗黑" panose="00000500000000000000" pitchFamily="2" charset="-122"/>
              <a:ea typeface="字魂59号-创粗黑" panose="00000500000000000000" pitchFamily="2" charset="-122"/>
            </a:endParaRPr>
          </a:p>
        </p:txBody>
      </p:sp>
      <p:sp>
        <p:nvSpPr>
          <p:cNvPr id="18" name="文本框 9"/>
          <p:cNvSpPr txBox="1"/>
          <p:nvPr/>
        </p:nvSpPr>
        <p:spPr>
          <a:xfrm>
            <a:off x="4283968" y="1941874"/>
            <a:ext cx="4084675" cy="304699"/>
          </a:xfrm>
          <a:prstGeom prst="rect">
            <a:avLst/>
          </a:prstGeom>
          <a:noFill/>
        </p:spPr>
        <p:txBody>
          <a:bodyPr wrap="square" rtlCol="0" anchor="ctr">
            <a:spAutoFit/>
          </a:bodyPr>
          <a:lstStyle/>
          <a:p>
            <a:pPr algn="dist">
              <a:lnSpc>
                <a:spcPct val="120000"/>
              </a:lnSpc>
            </a:pPr>
            <a:r>
              <a:rPr lang="zh-CN" altLang="en-US" sz="1200" spc="300" dirty="0">
                <a:solidFill>
                  <a:srgbClr val="303030"/>
                </a:solidFill>
                <a:latin typeface="字魂59号-创粗黑" panose="00000500000000000000" pitchFamily="2" charset="-122"/>
                <a:ea typeface="字魂59号-创粗黑" panose="00000500000000000000" pitchFamily="2" charset="-122"/>
              </a:rPr>
              <a:t>开题报告</a:t>
            </a:r>
            <a:r>
              <a:rPr lang="en-US" altLang="zh-CN" sz="1200" spc="300" dirty="0">
                <a:solidFill>
                  <a:srgbClr val="303030"/>
                </a:solidFill>
                <a:latin typeface="字魂59号-创粗黑" panose="00000500000000000000" pitchFamily="2" charset="-122"/>
                <a:ea typeface="字魂59号-创粗黑" panose="00000500000000000000" pitchFamily="2" charset="-122"/>
              </a:rPr>
              <a:t>/</a:t>
            </a:r>
            <a:r>
              <a:rPr lang="zh-CN" altLang="en-US" sz="1200" spc="300" dirty="0">
                <a:solidFill>
                  <a:srgbClr val="303030"/>
                </a:solidFill>
                <a:latin typeface="字魂59号-创粗黑" panose="00000500000000000000" pitchFamily="2" charset="-122"/>
                <a:ea typeface="字魂59号-创粗黑" panose="00000500000000000000" pitchFamily="2" charset="-122"/>
              </a:rPr>
              <a:t>学术研究</a:t>
            </a:r>
            <a:r>
              <a:rPr lang="en-US" altLang="zh-CN" sz="1200" spc="300" dirty="0">
                <a:solidFill>
                  <a:srgbClr val="303030"/>
                </a:solidFill>
                <a:latin typeface="字魂59号-创粗黑" panose="00000500000000000000" pitchFamily="2" charset="-122"/>
                <a:ea typeface="字魂59号-创粗黑" panose="00000500000000000000" pitchFamily="2" charset="-122"/>
              </a:rPr>
              <a:t>/</a:t>
            </a:r>
            <a:r>
              <a:rPr lang="zh-CN" altLang="en-US" sz="1200" spc="300" dirty="0">
                <a:solidFill>
                  <a:srgbClr val="303030"/>
                </a:solidFill>
                <a:latin typeface="字魂59号-创粗黑" panose="00000500000000000000" pitchFamily="2" charset="-122"/>
                <a:ea typeface="字魂59号-创粗黑" panose="00000500000000000000" pitchFamily="2" charset="-122"/>
              </a:rPr>
              <a:t>毕业论文</a:t>
            </a:r>
            <a:r>
              <a:rPr lang="en-US" altLang="zh-CN" sz="1200" spc="300" dirty="0">
                <a:solidFill>
                  <a:srgbClr val="303030"/>
                </a:solidFill>
                <a:latin typeface="字魂59号-创粗黑" panose="00000500000000000000" pitchFamily="2" charset="-122"/>
                <a:ea typeface="字魂59号-创粗黑" panose="00000500000000000000" pitchFamily="2" charset="-122"/>
              </a:rPr>
              <a:t>/</a:t>
            </a:r>
            <a:r>
              <a:rPr lang="zh-CN" altLang="en-US" sz="1200" spc="300" dirty="0">
                <a:solidFill>
                  <a:srgbClr val="303030"/>
                </a:solidFill>
                <a:latin typeface="字魂59号-创粗黑" panose="00000500000000000000" pitchFamily="2" charset="-122"/>
                <a:ea typeface="字魂59号-创粗黑" panose="00000500000000000000" pitchFamily="2" charset="-122"/>
              </a:rPr>
              <a:t>毕业答辩</a:t>
            </a:r>
            <a:endParaRPr lang="zh-CN" altLang="en-US" sz="1200" spc="300" dirty="0">
              <a:solidFill>
                <a:srgbClr val="303030"/>
              </a:solidFill>
              <a:latin typeface="字魂59号-创粗黑" panose="00000500000000000000" pitchFamily="2" charset="-122"/>
              <a:ea typeface="字魂59号-创粗黑" panose="00000500000000000000" pitchFamily="2" charset="-122"/>
            </a:endParaRPr>
          </a:p>
        </p:txBody>
      </p:sp>
      <p:grpSp>
        <p:nvGrpSpPr>
          <p:cNvPr id="19" name="组合 18"/>
          <p:cNvGrpSpPr/>
          <p:nvPr/>
        </p:nvGrpSpPr>
        <p:grpSpPr>
          <a:xfrm>
            <a:off x="5913493" y="2883670"/>
            <a:ext cx="2278020" cy="424732"/>
            <a:chOff x="6556394" y="3121786"/>
            <a:chExt cx="2278020" cy="424732"/>
          </a:xfrm>
        </p:grpSpPr>
        <p:sp>
          <p:nvSpPr>
            <p:cNvPr id="20" name="文本框 9"/>
            <p:cNvSpPr txBox="1"/>
            <p:nvPr/>
          </p:nvSpPr>
          <p:spPr>
            <a:xfrm>
              <a:off x="6556394" y="3121786"/>
              <a:ext cx="1800493" cy="424732"/>
            </a:xfrm>
            <a:prstGeom prst="rect">
              <a:avLst/>
            </a:prstGeom>
            <a:noFill/>
          </p:spPr>
          <p:txBody>
            <a:bodyPr wrap="none" rtlCol="0" anchor="ctr">
              <a:spAutoFit/>
            </a:bodyPr>
            <a:lstStyle/>
            <a:p>
              <a:pPr algn="ctr">
                <a:lnSpc>
                  <a:spcPct val="120000"/>
                </a:lnSpc>
              </a:pPr>
              <a:r>
                <a:rPr lang="zh-CN" altLang="en-US" spc="300" dirty="0">
                  <a:solidFill>
                    <a:srgbClr val="303030"/>
                  </a:solidFill>
                  <a:latin typeface="字魂59号-创粗黑" panose="00000500000000000000" pitchFamily="2" charset="-122"/>
                  <a:ea typeface="字魂59号-创粗黑" panose="00000500000000000000" pitchFamily="2" charset="-122"/>
                </a:rPr>
                <a:t>汇报人</a:t>
              </a:r>
              <a:r>
                <a:rPr lang="zh-CN" altLang="en-US" spc="300" dirty="0" smtClean="0">
                  <a:solidFill>
                    <a:srgbClr val="303030"/>
                  </a:solidFill>
                  <a:latin typeface="字魂59号-创粗黑" panose="00000500000000000000" pitchFamily="2" charset="-122"/>
                  <a:ea typeface="字魂59号-创粗黑" panose="00000500000000000000" pitchFamily="2" charset="-122"/>
                </a:rPr>
                <a:t>：青课</a:t>
              </a:r>
              <a:endParaRPr lang="zh-CN" altLang="en-US" spc="300" dirty="0">
                <a:solidFill>
                  <a:srgbClr val="303030"/>
                </a:solidFill>
                <a:latin typeface="字魂59号-创粗黑" panose="00000500000000000000" pitchFamily="2" charset="-122"/>
                <a:ea typeface="字魂59号-创粗黑" panose="00000500000000000000" pitchFamily="2" charset="-122"/>
              </a:endParaRPr>
            </a:p>
          </p:txBody>
        </p:sp>
        <p:sp>
          <p:nvSpPr>
            <p:cNvPr id="21" name="等腰三角形 20"/>
            <p:cNvSpPr/>
            <p:nvPr/>
          </p:nvSpPr>
          <p:spPr>
            <a:xfrm rot="16200000">
              <a:off x="8499205" y="3178963"/>
              <a:ext cx="360040" cy="310379"/>
            </a:xfrm>
            <a:prstGeom prst="triangle">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303030"/>
                </a:solidFill>
                <a:latin typeface="字魂59号-创粗黑" panose="00000500000000000000" pitchFamily="2" charset="-122"/>
                <a:ea typeface="字魂59号-创粗黑" panose="00000500000000000000" pitchFamily="2" charset="-122"/>
              </a:endParaRPr>
            </a:p>
          </p:txBody>
        </p:sp>
      </p:grpSp>
      <p:sp>
        <p:nvSpPr>
          <p:cNvPr id="23" name="PA_文本框 6"/>
          <p:cNvSpPr txBox="1"/>
          <p:nvPr>
            <p:custDataLst>
              <p:tags r:id="rId3"/>
            </p:custDataLst>
          </p:nvPr>
        </p:nvSpPr>
        <p:spPr>
          <a:xfrm>
            <a:off x="971600" y="4118682"/>
            <a:ext cx="5364596" cy="1260345"/>
          </a:xfrm>
          <a:prstGeom prst="rect">
            <a:avLst/>
          </a:prstGeom>
          <a:noFill/>
        </p:spPr>
        <p:txBody>
          <a:bodyPr wrap="square" rtlCol="0" anchor="ctr">
            <a:spAutoFit/>
          </a:bodyPr>
          <a:lstStyle/>
          <a:p>
            <a:pPr algn="dist">
              <a:lnSpc>
                <a:spcPct val="120000"/>
              </a:lnSpc>
            </a:pPr>
            <a:r>
              <a:rPr lang="en-US" altLang="zh-CN" sz="6600" spc="300" dirty="0">
                <a:solidFill>
                  <a:srgbClr val="D0D0D0"/>
                </a:solidFill>
                <a:latin typeface="字魂59号-创粗黑" panose="00000500000000000000" pitchFamily="2" charset="-122"/>
                <a:ea typeface="字魂59号-创粗黑" panose="00000500000000000000" pitchFamily="2" charset="-122"/>
              </a:rPr>
              <a:t>GRADUATION</a:t>
            </a:r>
            <a:endParaRPr lang="zh-CN" altLang="en-US" sz="6600" spc="300" dirty="0">
              <a:solidFill>
                <a:srgbClr val="D0D0D0"/>
              </a:solidFill>
              <a:latin typeface="字魂59号-创粗黑" panose="00000500000000000000" pitchFamily="2" charset="-122"/>
              <a:ea typeface="字魂59号-创粗黑" panose="00000500000000000000" pitchFamily="2" charset="-122"/>
            </a:endParaRPr>
          </a:p>
        </p:txBody>
      </p:sp>
      <p:grpSp>
        <p:nvGrpSpPr>
          <p:cNvPr id="5" name="组合 4"/>
          <p:cNvGrpSpPr/>
          <p:nvPr/>
        </p:nvGrpSpPr>
        <p:grpSpPr>
          <a:xfrm>
            <a:off x="2159732" y="3701870"/>
            <a:ext cx="1296144" cy="365745"/>
            <a:chOff x="1691680" y="3646959"/>
            <a:chExt cx="1296144" cy="365745"/>
          </a:xfrm>
        </p:grpSpPr>
        <p:sp>
          <p:nvSpPr>
            <p:cNvPr id="4" name="椭圆 3"/>
            <p:cNvSpPr/>
            <p:nvPr/>
          </p:nvSpPr>
          <p:spPr>
            <a:xfrm>
              <a:off x="1691680" y="3652664"/>
              <a:ext cx="360040" cy="360040"/>
            </a:xfrm>
            <a:prstGeom prst="ellipse">
              <a:avLst/>
            </a:prstGeom>
            <a:noFill/>
            <a:ln w="12700">
              <a:solidFill>
                <a:srgbClr val="9292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Freeform 47"/>
            <p:cNvSpPr>
              <a:spLocks noEditPoints="1"/>
            </p:cNvSpPr>
            <p:nvPr/>
          </p:nvSpPr>
          <p:spPr bwMode="auto">
            <a:xfrm>
              <a:off x="2706777" y="3761034"/>
              <a:ext cx="202053" cy="143300"/>
            </a:xfrm>
            <a:custGeom>
              <a:avLst/>
              <a:gdLst>
                <a:gd name="T0" fmla="*/ 70 w 86"/>
                <a:gd name="T1" fmla="*/ 58 h 61"/>
                <a:gd name="T2" fmla="*/ 75 w 86"/>
                <a:gd name="T3" fmla="*/ 49 h 61"/>
                <a:gd name="T4" fmla="*/ 80 w 86"/>
                <a:gd name="T5" fmla="*/ 41 h 61"/>
                <a:gd name="T6" fmla="*/ 85 w 86"/>
                <a:gd name="T7" fmla="*/ 32 h 61"/>
                <a:gd name="T8" fmla="*/ 83 w 86"/>
                <a:gd name="T9" fmla="*/ 25 h 61"/>
                <a:gd name="T10" fmla="*/ 65 w 86"/>
                <a:gd name="T11" fmla="*/ 9 h 61"/>
                <a:gd name="T12" fmla="*/ 58 w 86"/>
                <a:gd name="T13" fmla="*/ 9 h 61"/>
                <a:gd name="T14" fmla="*/ 50 w 86"/>
                <a:gd name="T15" fmla="*/ 17 h 61"/>
                <a:gd name="T16" fmla="*/ 49 w 86"/>
                <a:gd name="T17" fmla="*/ 18 h 61"/>
                <a:gd name="T18" fmla="*/ 17 w 86"/>
                <a:gd name="T19" fmla="*/ 0 h 61"/>
                <a:gd name="T20" fmla="*/ 0 w 86"/>
                <a:gd name="T21" fmla="*/ 3 h 61"/>
                <a:gd name="T22" fmla="*/ 4 w 86"/>
                <a:gd name="T23" fmla="*/ 16 h 61"/>
                <a:gd name="T24" fmla="*/ 9 w 86"/>
                <a:gd name="T25" fmla="*/ 15 h 61"/>
                <a:gd name="T26" fmla="*/ 11 w 86"/>
                <a:gd name="T27" fmla="*/ 24 h 61"/>
                <a:gd name="T28" fmla="*/ 20 w 86"/>
                <a:gd name="T29" fmla="*/ 21 h 61"/>
                <a:gd name="T30" fmla="*/ 23 w 86"/>
                <a:gd name="T31" fmla="*/ 30 h 61"/>
                <a:gd name="T32" fmla="*/ 32 w 86"/>
                <a:gd name="T33" fmla="*/ 27 h 61"/>
                <a:gd name="T34" fmla="*/ 35 w 86"/>
                <a:gd name="T35" fmla="*/ 36 h 61"/>
                <a:gd name="T36" fmla="*/ 39 w 86"/>
                <a:gd name="T37" fmla="*/ 35 h 61"/>
                <a:gd name="T38" fmla="*/ 39 w 86"/>
                <a:gd name="T39" fmla="*/ 36 h 61"/>
                <a:gd name="T40" fmla="*/ 37 w 86"/>
                <a:gd name="T41" fmla="*/ 47 h 61"/>
                <a:gd name="T42" fmla="*/ 41 w 86"/>
                <a:gd name="T43" fmla="*/ 53 h 61"/>
                <a:gd name="T44" fmla="*/ 64 w 86"/>
                <a:gd name="T45" fmla="*/ 61 h 61"/>
                <a:gd name="T46" fmla="*/ 70 w 86"/>
                <a:gd name="T47" fmla="*/ 58 h 61"/>
                <a:gd name="T48" fmla="*/ 15 w 86"/>
                <a:gd name="T49" fmla="*/ 10 h 61"/>
                <a:gd name="T50" fmla="*/ 18 w 86"/>
                <a:gd name="T51" fmla="*/ 6 h 61"/>
                <a:gd name="T52" fmla="*/ 46 w 86"/>
                <a:gd name="T53" fmla="*/ 21 h 61"/>
                <a:gd name="T54" fmla="*/ 43 w 86"/>
                <a:gd name="T55" fmla="*/ 25 h 61"/>
                <a:gd name="T56" fmla="*/ 15 w 86"/>
                <a:gd name="T57" fmla="*/ 10 h 61"/>
                <a:gd name="T58" fmla="*/ 61 w 86"/>
                <a:gd name="T59" fmla="*/ 54 h 61"/>
                <a:gd name="T60" fmla="*/ 57 w 86"/>
                <a:gd name="T61" fmla="*/ 52 h 61"/>
                <a:gd name="T62" fmla="*/ 56 w 86"/>
                <a:gd name="T63" fmla="*/ 49 h 61"/>
                <a:gd name="T64" fmla="*/ 69 w 86"/>
                <a:gd name="T65" fmla="*/ 24 h 61"/>
                <a:gd name="T66" fmla="*/ 72 w 86"/>
                <a:gd name="T67" fmla="*/ 23 h 61"/>
                <a:gd name="T68" fmla="*/ 77 w 86"/>
                <a:gd name="T69" fmla="*/ 26 h 61"/>
                <a:gd name="T70" fmla="*/ 77 w 86"/>
                <a:gd name="T71" fmla="*/ 29 h 61"/>
                <a:gd name="T72" fmla="*/ 64 w 86"/>
                <a:gd name="T73" fmla="*/ 53 h 61"/>
                <a:gd name="T74" fmla="*/ 61 w 86"/>
                <a:gd name="T75"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6" h="61">
                  <a:moveTo>
                    <a:pt x="70" y="58"/>
                  </a:moveTo>
                  <a:cubicBezTo>
                    <a:pt x="75" y="49"/>
                    <a:pt x="75" y="49"/>
                    <a:pt x="75" y="49"/>
                  </a:cubicBezTo>
                  <a:cubicBezTo>
                    <a:pt x="77" y="47"/>
                    <a:pt x="79" y="43"/>
                    <a:pt x="80" y="41"/>
                  </a:cubicBezTo>
                  <a:cubicBezTo>
                    <a:pt x="85" y="32"/>
                    <a:pt x="85" y="32"/>
                    <a:pt x="85" y="32"/>
                  </a:cubicBezTo>
                  <a:cubicBezTo>
                    <a:pt x="86" y="29"/>
                    <a:pt x="85" y="26"/>
                    <a:pt x="83" y="25"/>
                  </a:cubicBezTo>
                  <a:cubicBezTo>
                    <a:pt x="65" y="9"/>
                    <a:pt x="65" y="9"/>
                    <a:pt x="65" y="9"/>
                  </a:cubicBezTo>
                  <a:cubicBezTo>
                    <a:pt x="63" y="7"/>
                    <a:pt x="60" y="8"/>
                    <a:pt x="58" y="9"/>
                  </a:cubicBezTo>
                  <a:cubicBezTo>
                    <a:pt x="50" y="17"/>
                    <a:pt x="50" y="17"/>
                    <a:pt x="50" y="17"/>
                  </a:cubicBezTo>
                  <a:cubicBezTo>
                    <a:pt x="49" y="17"/>
                    <a:pt x="49" y="18"/>
                    <a:pt x="49" y="18"/>
                  </a:cubicBezTo>
                  <a:cubicBezTo>
                    <a:pt x="17" y="0"/>
                    <a:pt x="17" y="0"/>
                    <a:pt x="17" y="0"/>
                  </a:cubicBezTo>
                  <a:cubicBezTo>
                    <a:pt x="0" y="3"/>
                    <a:pt x="0" y="3"/>
                    <a:pt x="0" y="3"/>
                  </a:cubicBezTo>
                  <a:cubicBezTo>
                    <a:pt x="4" y="16"/>
                    <a:pt x="4" y="16"/>
                    <a:pt x="4" y="16"/>
                  </a:cubicBezTo>
                  <a:cubicBezTo>
                    <a:pt x="9" y="15"/>
                    <a:pt x="9" y="15"/>
                    <a:pt x="9" y="15"/>
                  </a:cubicBezTo>
                  <a:cubicBezTo>
                    <a:pt x="11" y="24"/>
                    <a:pt x="11" y="24"/>
                    <a:pt x="11" y="24"/>
                  </a:cubicBezTo>
                  <a:cubicBezTo>
                    <a:pt x="20" y="21"/>
                    <a:pt x="20" y="21"/>
                    <a:pt x="20" y="21"/>
                  </a:cubicBezTo>
                  <a:cubicBezTo>
                    <a:pt x="23" y="30"/>
                    <a:pt x="23" y="30"/>
                    <a:pt x="23" y="30"/>
                  </a:cubicBezTo>
                  <a:cubicBezTo>
                    <a:pt x="32" y="27"/>
                    <a:pt x="32" y="27"/>
                    <a:pt x="32" y="27"/>
                  </a:cubicBezTo>
                  <a:cubicBezTo>
                    <a:pt x="35" y="36"/>
                    <a:pt x="35" y="36"/>
                    <a:pt x="35" y="36"/>
                  </a:cubicBezTo>
                  <a:cubicBezTo>
                    <a:pt x="39" y="35"/>
                    <a:pt x="39" y="35"/>
                    <a:pt x="39" y="35"/>
                  </a:cubicBezTo>
                  <a:cubicBezTo>
                    <a:pt x="39" y="35"/>
                    <a:pt x="39" y="36"/>
                    <a:pt x="39" y="36"/>
                  </a:cubicBezTo>
                  <a:cubicBezTo>
                    <a:pt x="37" y="47"/>
                    <a:pt x="37" y="47"/>
                    <a:pt x="37" y="47"/>
                  </a:cubicBezTo>
                  <a:cubicBezTo>
                    <a:pt x="37" y="50"/>
                    <a:pt x="38" y="53"/>
                    <a:pt x="41" y="53"/>
                  </a:cubicBezTo>
                  <a:cubicBezTo>
                    <a:pt x="64" y="61"/>
                    <a:pt x="64" y="61"/>
                    <a:pt x="64" y="61"/>
                  </a:cubicBezTo>
                  <a:cubicBezTo>
                    <a:pt x="66" y="61"/>
                    <a:pt x="69" y="60"/>
                    <a:pt x="70" y="58"/>
                  </a:cubicBezTo>
                  <a:close/>
                  <a:moveTo>
                    <a:pt x="15" y="10"/>
                  </a:moveTo>
                  <a:cubicBezTo>
                    <a:pt x="18" y="6"/>
                    <a:pt x="18" y="6"/>
                    <a:pt x="18" y="6"/>
                  </a:cubicBezTo>
                  <a:cubicBezTo>
                    <a:pt x="46" y="21"/>
                    <a:pt x="46" y="21"/>
                    <a:pt x="46" y="21"/>
                  </a:cubicBezTo>
                  <a:cubicBezTo>
                    <a:pt x="43" y="25"/>
                    <a:pt x="43" y="25"/>
                    <a:pt x="43" y="25"/>
                  </a:cubicBezTo>
                  <a:lnTo>
                    <a:pt x="15" y="10"/>
                  </a:lnTo>
                  <a:close/>
                  <a:moveTo>
                    <a:pt x="61" y="54"/>
                  </a:moveTo>
                  <a:cubicBezTo>
                    <a:pt x="57" y="52"/>
                    <a:pt x="57" y="52"/>
                    <a:pt x="57" y="52"/>
                  </a:cubicBezTo>
                  <a:cubicBezTo>
                    <a:pt x="56" y="51"/>
                    <a:pt x="55" y="50"/>
                    <a:pt x="56" y="49"/>
                  </a:cubicBezTo>
                  <a:cubicBezTo>
                    <a:pt x="69" y="24"/>
                    <a:pt x="69" y="24"/>
                    <a:pt x="69" y="24"/>
                  </a:cubicBezTo>
                  <a:cubicBezTo>
                    <a:pt x="70" y="23"/>
                    <a:pt x="71" y="23"/>
                    <a:pt x="72" y="23"/>
                  </a:cubicBezTo>
                  <a:cubicBezTo>
                    <a:pt x="77" y="26"/>
                    <a:pt x="77" y="26"/>
                    <a:pt x="77" y="26"/>
                  </a:cubicBezTo>
                  <a:cubicBezTo>
                    <a:pt x="78" y="26"/>
                    <a:pt x="78" y="28"/>
                    <a:pt x="77" y="29"/>
                  </a:cubicBezTo>
                  <a:cubicBezTo>
                    <a:pt x="64" y="53"/>
                    <a:pt x="64" y="53"/>
                    <a:pt x="64" y="53"/>
                  </a:cubicBezTo>
                  <a:cubicBezTo>
                    <a:pt x="64" y="54"/>
                    <a:pt x="62" y="55"/>
                    <a:pt x="61" y="54"/>
                  </a:cubicBezTo>
                  <a:close/>
                </a:path>
              </a:pathLst>
            </a:custGeom>
            <a:solidFill>
              <a:srgbClr val="929292"/>
            </a:solidFill>
            <a:ln>
              <a:noFill/>
            </a:ln>
          </p:spPr>
          <p:txBody>
            <a:bodyPr vert="horz" wrap="square" lIns="91440" tIns="45720" rIns="91440" bIns="45720" numCol="1" anchor="t" anchorCtr="0" compatLnSpc="1"/>
            <a:lstStyle/>
            <a:p>
              <a:endParaRPr lang="id-ID"/>
            </a:p>
          </p:txBody>
        </p:sp>
        <p:sp>
          <p:nvSpPr>
            <p:cNvPr id="97" name="Freeform 150"/>
            <p:cNvSpPr>
              <a:spLocks noEditPoints="1"/>
            </p:cNvSpPr>
            <p:nvPr/>
          </p:nvSpPr>
          <p:spPr bwMode="auto">
            <a:xfrm>
              <a:off x="2267744" y="3728723"/>
              <a:ext cx="149318" cy="229280"/>
            </a:xfrm>
            <a:custGeom>
              <a:avLst/>
              <a:gdLst>
                <a:gd name="T0" fmla="*/ 84 w 112"/>
                <a:gd name="T1" fmla="*/ 3 h 172"/>
                <a:gd name="T2" fmla="*/ 111 w 112"/>
                <a:gd name="T3" fmla="*/ 19 h 172"/>
                <a:gd name="T4" fmla="*/ 110 w 112"/>
                <a:gd name="T5" fmla="*/ 33 h 172"/>
                <a:gd name="T6" fmla="*/ 103 w 112"/>
                <a:gd name="T7" fmla="*/ 44 h 172"/>
                <a:gd name="T8" fmla="*/ 65 w 112"/>
                <a:gd name="T9" fmla="*/ 21 h 172"/>
                <a:gd name="T10" fmla="*/ 72 w 112"/>
                <a:gd name="T11" fmla="*/ 10 h 172"/>
                <a:gd name="T12" fmla="*/ 84 w 112"/>
                <a:gd name="T13" fmla="*/ 3 h 172"/>
                <a:gd name="T14" fmla="*/ 0 w 112"/>
                <a:gd name="T15" fmla="*/ 130 h 172"/>
                <a:gd name="T16" fmla="*/ 1 w 112"/>
                <a:gd name="T17" fmla="*/ 172 h 172"/>
                <a:gd name="T18" fmla="*/ 38 w 112"/>
                <a:gd name="T19" fmla="*/ 153 h 172"/>
                <a:gd name="T20" fmla="*/ 98 w 112"/>
                <a:gd name="T21" fmla="*/ 52 h 172"/>
                <a:gd name="T22" fmla="*/ 60 w 112"/>
                <a:gd name="T23" fmla="*/ 29 h 172"/>
                <a:gd name="T24" fmla="*/ 0 w 112"/>
                <a:gd name="T25" fmla="*/ 130 h 172"/>
                <a:gd name="T26" fmla="*/ 76 w 112"/>
                <a:gd name="T27" fmla="*/ 57 h 172"/>
                <a:gd name="T28" fmla="*/ 30 w 112"/>
                <a:gd name="T29" fmla="*/ 134 h 172"/>
                <a:gd name="T30" fmla="*/ 20 w 112"/>
                <a:gd name="T31" fmla="*/ 128 h 172"/>
                <a:gd name="T32" fmla="*/ 66 w 112"/>
                <a:gd name="T33" fmla="*/ 52 h 172"/>
                <a:gd name="T34" fmla="*/ 76 w 112"/>
                <a:gd name="T35" fmla="*/ 57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 h="172">
                  <a:moveTo>
                    <a:pt x="84" y="3"/>
                  </a:moveTo>
                  <a:cubicBezTo>
                    <a:pt x="96" y="0"/>
                    <a:pt x="108" y="7"/>
                    <a:pt x="111" y="19"/>
                  </a:cubicBezTo>
                  <a:cubicBezTo>
                    <a:pt x="112" y="24"/>
                    <a:pt x="112" y="29"/>
                    <a:pt x="110" y="33"/>
                  </a:cubicBezTo>
                  <a:cubicBezTo>
                    <a:pt x="103" y="44"/>
                    <a:pt x="103" y="44"/>
                    <a:pt x="103" y="44"/>
                  </a:cubicBezTo>
                  <a:cubicBezTo>
                    <a:pt x="65" y="21"/>
                    <a:pt x="65" y="21"/>
                    <a:pt x="65" y="21"/>
                  </a:cubicBezTo>
                  <a:cubicBezTo>
                    <a:pt x="72" y="10"/>
                    <a:pt x="72" y="10"/>
                    <a:pt x="72" y="10"/>
                  </a:cubicBezTo>
                  <a:cubicBezTo>
                    <a:pt x="75" y="7"/>
                    <a:pt x="79" y="4"/>
                    <a:pt x="84" y="3"/>
                  </a:cubicBezTo>
                  <a:close/>
                  <a:moveTo>
                    <a:pt x="0" y="130"/>
                  </a:moveTo>
                  <a:cubicBezTo>
                    <a:pt x="1" y="172"/>
                    <a:pt x="1" y="172"/>
                    <a:pt x="1" y="172"/>
                  </a:cubicBezTo>
                  <a:cubicBezTo>
                    <a:pt x="38" y="153"/>
                    <a:pt x="38" y="153"/>
                    <a:pt x="38" y="153"/>
                  </a:cubicBezTo>
                  <a:cubicBezTo>
                    <a:pt x="98" y="52"/>
                    <a:pt x="98" y="52"/>
                    <a:pt x="98" y="52"/>
                  </a:cubicBezTo>
                  <a:cubicBezTo>
                    <a:pt x="60" y="29"/>
                    <a:pt x="60" y="29"/>
                    <a:pt x="60" y="29"/>
                  </a:cubicBezTo>
                  <a:lnTo>
                    <a:pt x="0" y="130"/>
                  </a:lnTo>
                  <a:close/>
                  <a:moveTo>
                    <a:pt x="76" y="57"/>
                  </a:moveTo>
                  <a:cubicBezTo>
                    <a:pt x="30" y="134"/>
                    <a:pt x="30" y="134"/>
                    <a:pt x="30" y="134"/>
                  </a:cubicBezTo>
                  <a:cubicBezTo>
                    <a:pt x="20" y="128"/>
                    <a:pt x="20" y="128"/>
                    <a:pt x="20" y="128"/>
                  </a:cubicBezTo>
                  <a:cubicBezTo>
                    <a:pt x="66" y="52"/>
                    <a:pt x="66" y="52"/>
                    <a:pt x="66" y="52"/>
                  </a:cubicBezTo>
                  <a:lnTo>
                    <a:pt x="76" y="57"/>
                  </a:lnTo>
                  <a:close/>
                </a:path>
              </a:pathLst>
            </a:custGeom>
            <a:solidFill>
              <a:srgbClr val="929292"/>
            </a:solidFill>
            <a:ln>
              <a:noFill/>
            </a:ln>
          </p:spPr>
          <p:txBody>
            <a:bodyPr vert="horz" wrap="square" lIns="91440" tIns="45720" rIns="91440" bIns="45720" numCol="1" anchor="t" anchorCtr="0" compatLnSpc="1"/>
            <a:lstStyle/>
            <a:p>
              <a:endParaRPr lang="id-ID"/>
            </a:p>
          </p:txBody>
        </p:sp>
        <p:sp>
          <p:nvSpPr>
            <p:cNvPr id="98" name="Freeform 208"/>
            <p:cNvSpPr>
              <a:spLocks noEditPoints="1"/>
            </p:cNvSpPr>
            <p:nvPr/>
          </p:nvSpPr>
          <p:spPr bwMode="auto">
            <a:xfrm>
              <a:off x="1770673" y="3718044"/>
              <a:ext cx="202053" cy="229280"/>
            </a:xfrm>
            <a:custGeom>
              <a:avLst/>
              <a:gdLst>
                <a:gd name="T0" fmla="*/ 55 w 86"/>
                <a:gd name="T1" fmla="*/ 14 h 98"/>
                <a:gd name="T2" fmla="*/ 55 w 86"/>
                <a:gd name="T3" fmla="*/ 27 h 98"/>
                <a:gd name="T4" fmla="*/ 65 w 86"/>
                <a:gd name="T5" fmla="*/ 33 h 98"/>
                <a:gd name="T6" fmla="*/ 74 w 86"/>
                <a:gd name="T7" fmla="*/ 55 h 98"/>
                <a:gd name="T8" fmla="*/ 65 w 86"/>
                <a:gd name="T9" fmla="*/ 77 h 98"/>
                <a:gd name="T10" fmla="*/ 43 w 86"/>
                <a:gd name="T11" fmla="*/ 85 h 98"/>
                <a:gd name="T12" fmla="*/ 22 w 86"/>
                <a:gd name="T13" fmla="*/ 77 h 98"/>
                <a:gd name="T14" fmla="*/ 13 w 86"/>
                <a:gd name="T15" fmla="*/ 55 h 98"/>
                <a:gd name="T16" fmla="*/ 22 w 86"/>
                <a:gd name="T17" fmla="*/ 33 h 98"/>
                <a:gd name="T18" fmla="*/ 31 w 86"/>
                <a:gd name="T19" fmla="*/ 27 h 98"/>
                <a:gd name="T20" fmla="*/ 31 w 86"/>
                <a:gd name="T21" fmla="*/ 14 h 98"/>
                <a:gd name="T22" fmla="*/ 0 w 86"/>
                <a:gd name="T23" fmla="*/ 55 h 98"/>
                <a:gd name="T24" fmla="*/ 43 w 86"/>
                <a:gd name="T25" fmla="*/ 98 h 98"/>
                <a:gd name="T26" fmla="*/ 86 w 86"/>
                <a:gd name="T27" fmla="*/ 55 h 98"/>
                <a:gd name="T28" fmla="*/ 55 w 86"/>
                <a:gd name="T29" fmla="*/ 14 h 98"/>
                <a:gd name="T30" fmla="*/ 37 w 86"/>
                <a:gd name="T31" fmla="*/ 0 h 98"/>
                <a:gd name="T32" fmla="*/ 49 w 86"/>
                <a:gd name="T33" fmla="*/ 0 h 98"/>
                <a:gd name="T34" fmla="*/ 49 w 86"/>
                <a:gd name="T35" fmla="*/ 49 h 98"/>
                <a:gd name="T36" fmla="*/ 37 w 86"/>
                <a:gd name="T37" fmla="*/ 49 h 98"/>
                <a:gd name="T38" fmla="*/ 37 w 86"/>
                <a:gd name="T3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98">
                  <a:moveTo>
                    <a:pt x="55" y="14"/>
                  </a:moveTo>
                  <a:cubicBezTo>
                    <a:pt x="55" y="27"/>
                    <a:pt x="55" y="27"/>
                    <a:pt x="55" y="27"/>
                  </a:cubicBezTo>
                  <a:cubicBezTo>
                    <a:pt x="59" y="28"/>
                    <a:pt x="62" y="31"/>
                    <a:pt x="65" y="33"/>
                  </a:cubicBezTo>
                  <a:cubicBezTo>
                    <a:pt x="71" y="39"/>
                    <a:pt x="74" y="47"/>
                    <a:pt x="74" y="55"/>
                  </a:cubicBezTo>
                  <a:cubicBezTo>
                    <a:pt x="74" y="63"/>
                    <a:pt x="71" y="71"/>
                    <a:pt x="65" y="77"/>
                  </a:cubicBezTo>
                  <a:cubicBezTo>
                    <a:pt x="59" y="82"/>
                    <a:pt x="51" y="85"/>
                    <a:pt x="43" y="85"/>
                  </a:cubicBezTo>
                  <a:cubicBezTo>
                    <a:pt x="35" y="85"/>
                    <a:pt x="27" y="82"/>
                    <a:pt x="22" y="77"/>
                  </a:cubicBezTo>
                  <a:cubicBezTo>
                    <a:pt x="16" y="71"/>
                    <a:pt x="13" y="63"/>
                    <a:pt x="13" y="55"/>
                  </a:cubicBezTo>
                  <a:cubicBezTo>
                    <a:pt x="13" y="47"/>
                    <a:pt x="16" y="39"/>
                    <a:pt x="22" y="33"/>
                  </a:cubicBezTo>
                  <a:cubicBezTo>
                    <a:pt x="24" y="31"/>
                    <a:pt x="27" y="28"/>
                    <a:pt x="31" y="27"/>
                  </a:cubicBezTo>
                  <a:cubicBezTo>
                    <a:pt x="31" y="14"/>
                    <a:pt x="31" y="14"/>
                    <a:pt x="31" y="14"/>
                  </a:cubicBezTo>
                  <a:cubicBezTo>
                    <a:pt x="13" y="19"/>
                    <a:pt x="0" y="36"/>
                    <a:pt x="0" y="55"/>
                  </a:cubicBezTo>
                  <a:cubicBezTo>
                    <a:pt x="0" y="79"/>
                    <a:pt x="20" y="98"/>
                    <a:pt x="43" y="98"/>
                  </a:cubicBezTo>
                  <a:cubicBezTo>
                    <a:pt x="67" y="98"/>
                    <a:pt x="86" y="79"/>
                    <a:pt x="86" y="55"/>
                  </a:cubicBezTo>
                  <a:cubicBezTo>
                    <a:pt x="86" y="36"/>
                    <a:pt x="73" y="19"/>
                    <a:pt x="55" y="14"/>
                  </a:cubicBezTo>
                  <a:close/>
                  <a:moveTo>
                    <a:pt x="37" y="0"/>
                  </a:moveTo>
                  <a:cubicBezTo>
                    <a:pt x="49" y="0"/>
                    <a:pt x="49" y="0"/>
                    <a:pt x="49" y="0"/>
                  </a:cubicBezTo>
                  <a:cubicBezTo>
                    <a:pt x="49" y="49"/>
                    <a:pt x="49" y="49"/>
                    <a:pt x="49" y="49"/>
                  </a:cubicBezTo>
                  <a:cubicBezTo>
                    <a:pt x="37" y="49"/>
                    <a:pt x="37" y="49"/>
                    <a:pt x="37" y="49"/>
                  </a:cubicBezTo>
                  <a:lnTo>
                    <a:pt x="37" y="0"/>
                  </a:lnTo>
                  <a:close/>
                </a:path>
              </a:pathLst>
            </a:custGeom>
            <a:solidFill>
              <a:srgbClr val="929292"/>
            </a:solidFill>
            <a:ln>
              <a:noFill/>
            </a:ln>
          </p:spPr>
          <p:txBody>
            <a:bodyPr vert="horz" wrap="square" lIns="91440" tIns="45720" rIns="91440" bIns="45720" numCol="1" anchor="t" anchorCtr="0" compatLnSpc="1"/>
            <a:lstStyle/>
            <a:p>
              <a:endParaRPr lang="id-ID"/>
            </a:p>
          </p:txBody>
        </p:sp>
        <p:sp>
          <p:nvSpPr>
            <p:cNvPr id="99" name="椭圆 98"/>
            <p:cNvSpPr/>
            <p:nvPr/>
          </p:nvSpPr>
          <p:spPr>
            <a:xfrm>
              <a:off x="2162383" y="3652664"/>
              <a:ext cx="360040" cy="360040"/>
            </a:xfrm>
            <a:prstGeom prst="ellipse">
              <a:avLst/>
            </a:prstGeom>
            <a:noFill/>
            <a:ln w="12700">
              <a:solidFill>
                <a:srgbClr val="9292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2627784" y="3646959"/>
              <a:ext cx="360040" cy="360040"/>
            </a:xfrm>
            <a:prstGeom prst="ellipse">
              <a:avLst/>
            </a:prstGeom>
            <a:noFill/>
            <a:ln w="12700">
              <a:solidFill>
                <a:srgbClr val="9292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0"/>
                            </p:stCondLst>
                            <p:childTnLst>
                              <p:par>
                                <p:cTn id="11" presetID="42" presetClass="entr" presetSubtype="0" fill="hold" grpId="0"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1000"/>
                                        <p:tgtEl>
                                          <p:spTgt spid="17"/>
                                        </p:tgtEl>
                                      </p:cBhvr>
                                    </p:animEffect>
                                    <p:anim calcmode="lin" valueType="num">
                                      <p:cBhvr>
                                        <p:cTn id="14" dur="1000" fill="hold"/>
                                        <p:tgtEl>
                                          <p:spTgt spid="17"/>
                                        </p:tgtEl>
                                        <p:attrNameLst>
                                          <p:attrName>ppt_x</p:attrName>
                                        </p:attrNameLst>
                                      </p:cBhvr>
                                      <p:tavLst>
                                        <p:tav tm="0">
                                          <p:val>
                                            <p:strVal val="#ppt_x"/>
                                          </p:val>
                                        </p:tav>
                                        <p:tav tm="100000">
                                          <p:val>
                                            <p:strVal val="#ppt_x"/>
                                          </p:val>
                                        </p:tav>
                                      </p:tavLst>
                                    </p:anim>
                                    <p:anim calcmode="lin" valueType="num">
                                      <p:cBhvr>
                                        <p:cTn id="15" dur="1000" fill="hold"/>
                                        <p:tgtEl>
                                          <p:spTgt spid="17"/>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1000"/>
                                        <p:tgtEl>
                                          <p:spTgt spid="18"/>
                                        </p:tgtEl>
                                      </p:cBhvr>
                                    </p:animEffect>
                                    <p:anim calcmode="lin" valueType="num">
                                      <p:cBhvr>
                                        <p:cTn id="19" dur="1000" fill="hold"/>
                                        <p:tgtEl>
                                          <p:spTgt spid="18"/>
                                        </p:tgtEl>
                                        <p:attrNameLst>
                                          <p:attrName>ppt_x</p:attrName>
                                        </p:attrNameLst>
                                      </p:cBhvr>
                                      <p:tavLst>
                                        <p:tav tm="0">
                                          <p:val>
                                            <p:strVal val="#ppt_x"/>
                                          </p:val>
                                        </p:tav>
                                        <p:tav tm="100000">
                                          <p:val>
                                            <p:strVal val="#ppt_x"/>
                                          </p:val>
                                        </p:tav>
                                      </p:tavLst>
                                    </p:anim>
                                    <p:anim calcmode="lin" valueType="num">
                                      <p:cBhvr>
                                        <p:cTn id="20" dur="1000" fill="hold"/>
                                        <p:tgtEl>
                                          <p:spTgt spid="18"/>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22" presetClass="entr" presetSubtype="1" fill="hold" nodeType="after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wipe(up)">
                                      <p:cBhvr>
                                        <p:cTn id="2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C3CED4"/>
            </a:gs>
            <a:gs pos="100000">
              <a:srgbClr val="EBEFF2"/>
            </a:gs>
          </a:gsLst>
          <a:lin ang="9000000" scaled="0"/>
        </a:grad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b="1747"/>
          <a:stretch>
            <a:fillRect/>
          </a:stretch>
        </p:blipFill>
        <p:spPr>
          <a:xfrm flipH="1">
            <a:off x="0" y="-15396"/>
            <a:ext cx="9144000" cy="5160484"/>
          </a:xfrm>
          <a:prstGeom prst="rect">
            <a:avLst/>
          </a:prstGeom>
        </p:spPr>
      </p:pic>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l="41332" t="39459" b="1073"/>
          <a:stretch>
            <a:fillRect/>
          </a:stretch>
        </p:blipFill>
        <p:spPr>
          <a:xfrm rot="10800000" flipV="1">
            <a:off x="9030" y="2745929"/>
            <a:ext cx="4887006" cy="2419579"/>
          </a:xfrm>
          <a:prstGeom prst="rect">
            <a:avLst/>
          </a:prstGeom>
        </p:spPr>
      </p:pic>
      <p:sp>
        <p:nvSpPr>
          <p:cNvPr id="19" name="文本框 18"/>
          <p:cNvSpPr txBox="1"/>
          <p:nvPr/>
        </p:nvSpPr>
        <p:spPr>
          <a:xfrm>
            <a:off x="2297780" y="2728241"/>
            <a:ext cx="4064705" cy="877173"/>
          </a:xfrm>
          <a:prstGeom prst="rect">
            <a:avLst/>
          </a:prstGeom>
          <a:noFill/>
        </p:spPr>
        <p:txBody>
          <a:bodyPr wrap="square" lIns="68589" tIns="34295" rIns="68589" bIns="34295" rtlCol="0">
            <a:spAutoFit/>
          </a:bodyPr>
          <a:lstStyle/>
          <a:p>
            <a:pPr algn="ctr">
              <a:lnSpc>
                <a:spcPct val="150000"/>
              </a:lnSpc>
            </a:pPr>
            <a:r>
              <a:rPr lang="en-US" altLang="zh-CN" sz="1200" dirty="0">
                <a:solidFill>
                  <a:srgbClr val="303030"/>
                </a:solidFill>
                <a:latin typeface="字魂59号-创粗黑" panose="00000500000000000000" pitchFamily="2" charset="-122"/>
                <a:ea typeface="字魂59号-创粗黑" panose="00000500000000000000" pitchFamily="2" charset="-122"/>
              </a:rPr>
              <a:t>Double-click here to add your text message content Double-click here to add your text message content</a:t>
            </a:r>
            <a:endParaRPr lang="zh-CN" altLang="en-US" sz="1200" dirty="0">
              <a:solidFill>
                <a:srgbClr val="303030"/>
              </a:solidFill>
              <a:latin typeface="字魂59号-创粗黑" panose="00000500000000000000" pitchFamily="2" charset="-122"/>
              <a:ea typeface="字魂59号-创粗黑" panose="00000500000000000000" pitchFamily="2" charset="-122"/>
            </a:endParaRPr>
          </a:p>
          <a:p>
            <a:pPr algn="ctr">
              <a:lnSpc>
                <a:spcPct val="150000"/>
              </a:lnSpc>
            </a:pPr>
            <a:endParaRPr lang="zh-CN" altLang="en-US" sz="1200" dirty="0">
              <a:solidFill>
                <a:srgbClr val="303030"/>
              </a:solidFill>
              <a:latin typeface="字魂59号-创粗黑" panose="00000500000000000000" pitchFamily="2" charset="-122"/>
              <a:ea typeface="字魂59号-创粗黑" panose="00000500000000000000" pitchFamily="2" charset="-122"/>
            </a:endParaRPr>
          </a:p>
        </p:txBody>
      </p:sp>
      <p:grpSp>
        <p:nvGrpSpPr>
          <p:cNvPr id="20" name="组合 19"/>
          <p:cNvGrpSpPr/>
          <p:nvPr/>
        </p:nvGrpSpPr>
        <p:grpSpPr>
          <a:xfrm>
            <a:off x="2297780" y="1305701"/>
            <a:ext cx="4064705" cy="1410859"/>
            <a:chOff x="507295" y="1485721"/>
            <a:chExt cx="4064705" cy="1410859"/>
          </a:xfrm>
        </p:grpSpPr>
        <p:sp>
          <p:nvSpPr>
            <p:cNvPr id="21" name="文本框 12"/>
            <p:cNvSpPr txBox="1">
              <a:spLocks noChangeArrowheads="1"/>
            </p:cNvSpPr>
            <p:nvPr/>
          </p:nvSpPr>
          <p:spPr bwMode="auto">
            <a:xfrm>
              <a:off x="507295" y="2396443"/>
              <a:ext cx="4064705"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2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研究背景及意义</a:t>
              </a:r>
              <a:endParaRPr lang="zh-CN" altLang="en-US" sz="2800" dirty="0">
                <a:solidFill>
                  <a:srgbClr val="303030"/>
                </a:solidFill>
                <a:latin typeface="字魂59号-创粗黑" panose="00000500000000000000" pitchFamily="2" charset="-122"/>
                <a:ea typeface="字魂59号-创粗黑" panose="00000500000000000000" pitchFamily="2" charset="-122"/>
              </a:endParaRPr>
            </a:p>
          </p:txBody>
        </p:sp>
        <p:sp>
          <p:nvSpPr>
            <p:cNvPr id="22" name="等腰三角形 21"/>
            <p:cNvSpPr/>
            <p:nvPr/>
          </p:nvSpPr>
          <p:spPr>
            <a:xfrm>
              <a:off x="2303748" y="2032058"/>
              <a:ext cx="360040" cy="310379"/>
            </a:xfrm>
            <a:prstGeom prst="triangle">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929292"/>
                </a:solidFill>
                <a:latin typeface="字魂59号-创粗黑" panose="00000500000000000000" pitchFamily="2" charset="-122"/>
                <a:ea typeface="字魂59号-创粗黑" panose="00000500000000000000" pitchFamily="2" charset="-122"/>
              </a:endParaRPr>
            </a:p>
          </p:txBody>
        </p:sp>
        <p:sp>
          <p:nvSpPr>
            <p:cNvPr id="23" name="PA_文本框 6"/>
            <p:cNvSpPr txBox="1"/>
            <p:nvPr>
              <p:custDataLst>
                <p:tags r:id="rId3"/>
              </p:custDataLst>
            </p:nvPr>
          </p:nvSpPr>
          <p:spPr>
            <a:xfrm>
              <a:off x="1609009" y="1485721"/>
              <a:ext cx="1558440" cy="446276"/>
            </a:xfrm>
            <a:prstGeom prst="rect">
              <a:avLst/>
            </a:prstGeom>
            <a:noFill/>
          </p:spPr>
          <p:txBody>
            <a:bodyPr wrap="none" rtlCol="0" anchor="ctr">
              <a:spAutoFit/>
            </a:bodyPr>
            <a:lstStyle/>
            <a:p>
              <a:pPr>
                <a:lnSpc>
                  <a:spcPct val="120000"/>
                </a:lnSpc>
              </a:pPr>
              <a:r>
                <a:rPr lang="en-US" altLang="zh-CN" sz="2000" spc="300" dirty="0">
                  <a:solidFill>
                    <a:srgbClr val="303030"/>
                  </a:solidFill>
                  <a:latin typeface="字魂59号-创粗黑" panose="00000500000000000000" pitchFamily="2" charset="-122"/>
                  <a:ea typeface="字魂59号-创粗黑" panose="00000500000000000000" pitchFamily="2" charset="-122"/>
                </a:rPr>
                <a:t>PART ONE</a:t>
              </a:r>
              <a:endParaRPr lang="zh-CN" altLang="en-US" sz="2000" spc="300" dirty="0">
                <a:solidFill>
                  <a:srgbClr val="303030"/>
                </a:solidFill>
                <a:latin typeface="字魂59号-创粗黑" panose="00000500000000000000" pitchFamily="2" charset="-122"/>
                <a:ea typeface="字魂59号-创粗黑" panose="00000500000000000000" pitchFamily="2" charset="-122"/>
              </a:endParaRPr>
            </a:p>
          </p:txBody>
        </p:sp>
      </p:gr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up)">
                                      <p:cBhvr>
                                        <p:cTn id="1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3622539" y="412304"/>
            <a:ext cx="0" cy="4392488"/>
          </a:xfrm>
          <a:prstGeom prst="line">
            <a:avLst/>
          </a:prstGeom>
          <a:noFill/>
          <a:ln w="38100">
            <a:solidFill>
              <a:srgbClr val="2D3E50"/>
            </a:solidFill>
          </a:ln>
        </p:spPr>
        <p:style>
          <a:lnRef idx="2">
            <a:schemeClr val="accent1">
              <a:shade val="50000"/>
            </a:schemeClr>
          </a:lnRef>
          <a:fillRef idx="1">
            <a:schemeClr val="accent1"/>
          </a:fillRef>
          <a:effectRef idx="0">
            <a:schemeClr val="accent1"/>
          </a:effectRef>
          <a:fontRef idx="minor">
            <a:schemeClr val="lt1"/>
          </a:fontRef>
        </p:style>
      </p:cxnSp>
      <p:grpSp>
        <p:nvGrpSpPr>
          <p:cNvPr id="2" name="组合 29"/>
          <p:cNvGrpSpPr/>
          <p:nvPr/>
        </p:nvGrpSpPr>
        <p:grpSpPr bwMode="auto">
          <a:xfrm>
            <a:off x="3357441" y="1496834"/>
            <a:ext cx="550833" cy="552620"/>
            <a:chOff x="2307521" y="2283162"/>
            <a:chExt cx="551398" cy="551398"/>
          </a:xfrm>
        </p:grpSpPr>
        <p:sp>
          <p:nvSpPr>
            <p:cNvPr id="31" name="矩形 30"/>
            <p:cNvSpPr/>
            <p:nvPr/>
          </p:nvSpPr>
          <p:spPr>
            <a:xfrm>
              <a:off x="2307521" y="2283162"/>
              <a:ext cx="551398" cy="551398"/>
            </a:xfrm>
            <a:prstGeom prst="rect">
              <a:avLst/>
            </a:prstGeom>
            <a:solidFill>
              <a:srgbClr val="92929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五角星 40"/>
            <p:cNvSpPr/>
            <p:nvPr/>
          </p:nvSpPr>
          <p:spPr>
            <a:xfrm>
              <a:off x="2456891" y="2427350"/>
              <a:ext cx="252658" cy="255100"/>
            </a:xfrm>
            <a:prstGeom prst="star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 name="组合 46"/>
          <p:cNvGrpSpPr/>
          <p:nvPr/>
        </p:nvGrpSpPr>
        <p:grpSpPr bwMode="auto">
          <a:xfrm>
            <a:off x="3357441" y="3643797"/>
            <a:ext cx="550833" cy="552620"/>
            <a:chOff x="2307521" y="2283162"/>
            <a:chExt cx="551398" cy="551398"/>
          </a:xfrm>
        </p:grpSpPr>
        <p:sp>
          <p:nvSpPr>
            <p:cNvPr id="48" name="矩形 47"/>
            <p:cNvSpPr/>
            <p:nvPr/>
          </p:nvSpPr>
          <p:spPr>
            <a:xfrm>
              <a:off x="2307521" y="2283162"/>
              <a:ext cx="551398" cy="551398"/>
            </a:xfrm>
            <a:prstGeom prst="rect">
              <a:avLst/>
            </a:prstGeom>
            <a:solidFill>
              <a:srgbClr val="303030"/>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9" name="五角星 48"/>
            <p:cNvSpPr/>
            <p:nvPr/>
          </p:nvSpPr>
          <p:spPr>
            <a:xfrm>
              <a:off x="2456891" y="2427350"/>
              <a:ext cx="252658" cy="255100"/>
            </a:xfrm>
            <a:prstGeom prst="star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 name="组合 9"/>
          <p:cNvGrpSpPr/>
          <p:nvPr/>
        </p:nvGrpSpPr>
        <p:grpSpPr>
          <a:xfrm>
            <a:off x="4548189" y="1269080"/>
            <a:ext cx="4595811" cy="3287140"/>
            <a:chOff x="6395891" y="1299199"/>
            <a:chExt cx="6462859" cy="4620860"/>
          </a:xfrm>
        </p:grpSpPr>
        <p:pic>
          <p:nvPicPr>
            <p:cNvPr id="27665" name="图片 1"/>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395891" y="1299199"/>
              <a:ext cx="6462141" cy="4620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p:nvSpPr>
          <p:spPr>
            <a:xfrm>
              <a:off x="7293471" y="1528093"/>
              <a:ext cx="5565279" cy="3691023"/>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组合 7"/>
          <p:cNvGrpSpPr/>
          <p:nvPr/>
        </p:nvGrpSpPr>
        <p:grpSpPr bwMode="auto">
          <a:xfrm>
            <a:off x="1751578" y="1483855"/>
            <a:ext cx="1347115" cy="961783"/>
            <a:chOff x="5241608" y="880115"/>
            <a:chExt cx="1346320" cy="961621"/>
          </a:xfrm>
        </p:grpSpPr>
        <p:sp>
          <p:nvSpPr>
            <p:cNvPr id="21" name="文本框 66"/>
            <p:cNvSpPr txBox="1">
              <a:spLocks noChangeArrowheads="1"/>
            </p:cNvSpPr>
            <p:nvPr/>
          </p:nvSpPr>
          <p:spPr bwMode="auto">
            <a:xfrm>
              <a:off x="5241608" y="1101273"/>
              <a:ext cx="1346320" cy="740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1300">
                  <a:solidFill>
                    <a:schemeClr val="tx1"/>
                  </a:solidFill>
                  <a:latin typeface="Calibri" panose="020F0502020204030204" pitchFamily="34" charset="0"/>
                  <a:ea typeface="宋体" pitchFamily="2" charset="-122"/>
                </a:defRPr>
              </a:lvl1pPr>
              <a:lvl2pPr marL="742950" indent="-285750" eaLnBrk="0" hangingPunct="0">
                <a:defRPr sz="1300">
                  <a:solidFill>
                    <a:schemeClr val="tx1"/>
                  </a:solidFill>
                  <a:latin typeface="Calibri" panose="020F0502020204030204" pitchFamily="34" charset="0"/>
                  <a:ea typeface="宋体" pitchFamily="2" charset="-122"/>
                </a:defRPr>
              </a:lvl2pPr>
              <a:lvl3pPr marL="1143000" indent="-228600" eaLnBrk="0" hangingPunct="0">
                <a:defRPr sz="1300">
                  <a:solidFill>
                    <a:schemeClr val="tx1"/>
                  </a:solidFill>
                  <a:latin typeface="Calibri" panose="020F0502020204030204" pitchFamily="34" charset="0"/>
                  <a:ea typeface="宋体" pitchFamily="2" charset="-122"/>
                </a:defRPr>
              </a:lvl3pPr>
              <a:lvl4pPr marL="1600200" indent="-228600" eaLnBrk="0" hangingPunct="0">
                <a:defRPr sz="1300">
                  <a:solidFill>
                    <a:schemeClr val="tx1"/>
                  </a:solidFill>
                  <a:latin typeface="Calibri" panose="020F0502020204030204" pitchFamily="34" charset="0"/>
                  <a:ea typeface="宋体" pitchFamily="2" charset="-122"/>
                </a:defRPr>
              </a:lvl4pPr>
              <a:lvl5pPr marL="2057400" indent="-228600" eaLnBrk="0" hangingPunct="0">
                <a:defRPr sz="1300">
                  <a:solidFill>
                    <a:schemeClr val="tx1"/>
                  </a:solidFill>
                  <a:latin typeface="Calibri" panose="020F0502020204030204" pitchFamily="34" charset="0"/>
                  <a:ea typeface="宋体"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9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2" name="文本框 66"/>
            <p:cNvSpPr txBox="1">
              <a:spLocks noChangeArrowheads="1"/>
            </p:cNvSpPr>
            <p:nvPr/>
          </p:nvSpPr>
          <p:spPr bwMode="auto">
            <a:xfrm>
              <a:off x="5782486" y="880115"/>
              <a:ext cx="717721" cy="215408"/>
            </a:xfrm>
            <a:prstGeom prst="rect">
              <a:avLst/>
            </a:prstGeom>
            <a:noFill/>
            <a:ln>
              <a:noFill/>
            </a:ln>
          </p:spPr>
          <p:txBody>
            <a:bodyPr wrap="none" lIns="0" tIns="0" rIns="0" bIns="0">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ct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背景概述</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grpSp>
      <p:grpSp>
        <p:nvGrpSpPr>
          <p:cNvPr id="7" name="组合 7"/>
          <p:cNvGrpSpPr/>
          <p:nvPr/>
        </p:nvGrpSpPr>
        <p:grpSpPr bwMode="auto">
          <a:xfrm>
            <a:off x="1751578" y="3423869"/>
            <a:ext cx="1347116" cy="1008437"/>
            <a:chOff x="5241608" y="880115"/>
            <a:chExt cx="1346321" cy="1008268"/>
          </a:xfrm>
        </p:grpSpPr>
        <p:sp>
          <p:nvSpPr>
            <p:cNvPr id="24" name="文本框 66"/>
            <p:cNvSpPr txBox="1">
              <a:spLocks noChangeArrowheads="1"/>
            </p:cNvSpPr>
            <p:nvPr/>
          </p:nvSpPr>
          <p:spPr bwMode="auto">
            <a:xfrm>
              <a:off x="5241608" y="1147920"/>
              <a:ext cx="1346321" cy="740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1300">
                  <a:solidFill>
                    <a:schemeClr val="tx1"/>
                  </a:solidFill>
                  <a:latin typeface="Calibri" panose="020F0502020204030204" pitchFamily="34" charset="0"/>
                  <a:ea typeface="宋体" pitchFamily="2" charset="-122"/>
                </a:defRPr>
              </a:lvl1pPr>
              <a:lvl2pPr marL="742950" indent="-285750" eaLnBrk="0" hangingPunct="0">
                <a:defRPr sz="1300">
                  <a:solidFill>
                    <a:schemeClr val="tx1"/>
                  </a:solidFill>
                  <a:latin typeface="Calibri" panose="020F0502020204030204" pitchFamily="34" charset="0"/>
                  <a:ea typeface="宋体" pitchFamily="2" charset="-122"/>
                </a:defRPr>
              </a:lvl2pPr>
              <a:lvl3pPr marL="1143000" indent="-228600" eaLnBrk="0" hangingPunct="0">
                <a:defRPr sz="1300">
                  <a:solidFill>
                    <a:schemeClr val="tx1"/>
                  </a:solidFill>
                  <a:latin typeface="Calibri" panose="020F0502020204030204" pitchFamily="34" charset="0"/>
                  <a:ea typeface="宋体" pitchFamily="2" charset="-122"/>
                </a:defRPr>
              </a:lvl3pPr>
              <a:lvl4pPr marL="1600200" indent="-228600" eaLnBrk="0" hangingPunct="0">
                <a:defRPr sz="1300">
                  <a:solidFill>
                    <a:schemeClr val="tx1"/>
                  </a:solidFill>
                  <a:latin typeface="Calibri" panose="020F0502020204030204" pitchFamily="34" charset="0"/>
                  <a:ea typeface="宋体" pitchFamily="2" charset="-122"/>
                </a:defRPr>
              </a:lvl4pPr>
              <a:lvl5pPr marL="2057400" indent="-228600" eaLnBrk="0" hangingPunct="0">
                <a:defRPr sz="1300">
                  <a:solidFill>
                    <a:schemeClr val="tx1"/>
                  </a:solidFill>
                  <a:latin typeface="Calibri" panose="020F0502020204030204" pitchFamily="34" charset="0"/>
                  <a:ea typeface="宋体"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itchFamily="2" charset="-122"/>
                </a:defRPr>
              </a:lvl9p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5" name="文本框 66"/>
            <p:cNvSpPr txBox="1">
              <a:spLocks noChangeArrowheads="1"/>
            </p:cNvSpPr>
            <p:nvPr/>
          </p:nvSpPr>
          <p:spPr bwMode="auto">
            <a:xfrm>
              <a:off x="5782486" y="880115"/>
              <a:ext cx="717721" cy="215408"/>
            </a:xfrm>
            <a:prstGeom prst="rect">
              <a:avLst/>
            </a:prstGeom>
            <a:noFill/>
            <a:ln>
              <a:noFill/>
            </a:ln>
          </p:spPr>
          <p:txBody>
            <a:bodyPr wrap="none" lIns="0" tIns="0" rIns="0" bIns="0">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ct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rPr>
                <a:t>背景概述</a:t>
              </a:r>
              <a:endPar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grpSp>
      <p:sp>
        <p:nvSpPr>
          <p:cNvPr id="19"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研究背景及意义</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2" presetClass="entr" presetSubtype="1"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750"/>
                                        <p:tgtEl>
                                          <p:spTgt spid="5"/>
                                        </p:tgtEl>
                                      </p:cBhvr>
                                    </p:animEffect>
                                  </p:childTnLst>
                                </p:cTn>
                              </p:par>
                              <p:par>
                                <p:cTn id="12" presetID="53" presetClass="entr" presetSubtype="16" fill="hold" nodeType="withEffect">
                                  <p:stCondLst>
                                    <p:cond delay="200"/>
                                  </p:stCondLst>
                                  <p:childTnLst>
                                    <p:set>
                                      <p:cBhvr>
                                        <p:cTn id="13" dur="1" fill="hold">
                                          <p:stCondLst>
                                            <p:cond delay="0"/>
                                          </p:stCondLst>
                                        </p:cTn>
                                        <p:tgtEl>
                                          <p:spTgt spid="2"/>
                                        </p:tgtEl>
                                        <p:attrNameLst>
                                          <p:attrName>style.visibility</p:attrName>
                                        </p:attrNameLst>
                                      </p:cBhvr>
                                      <p:to>
                                        <p:strVal val="visible"/>
                                      </p:to>
                                    </p:set>
                                    <p:anim calcmode="lin" valueType="num">
                                      <p:cBhvr>
                                        <p:cTn id="14" dur="750" fill="hold"/>
                                        <p:tgtEl>
                                          <p:spTgt spid="2"/>
                                        </p:tgtEl>
                                        <p:attrNameLst>
                                          <p:attrName>ppt_w</p:attrName>
                                        </p:attrNameLst>
                                      </p:cBhvr>
                                      <p:tavLst>
                                        <p:tav tm="0">
                                          <p:val>
                                            <p:fltVal val="0"/>
                                          </p:val>
                                        </p:tav>
                                        <p:tav tm="100000">
                                          <p:val>
                                            <p:strVal val="#ppt_w"/>
                                          </p:val>
                                        </p:tav>
                                      </p:tavLst>
                                    </p:anim>
                                    <p:anim calcmode="lin" valueType="num">
                                      <p:cBhvr>
                                        <p:cTn id="15" dur="750" fill="hold"/>
                                        <p:tgtEl>
                                          <p:spTgt spid="2"/>
                                        </p:tgtEl>
                                        <p:attrNameLst>
                                          <p:attrName>ppt_h</p:attrName>
                                        </p:attrNameLst>
                                      </p:cBhvr>
                                      <p:tavLst>
                                        <p:tav tm="0">
                                          <p:val>
                                            <p:fltVal val="0"/>
                                          </p:val>
                                        </p:tav>
                                        <p:tav tm="100000">
                                          <p:val>
                                            <p:strVal val="#ppt_h"/>
                                          </p:val>
                                        </p:tav>
                                      </p:tavLst>
                                    </p:anim>
                                    <p:animEffect transition="in" filter="fade">
                                      <p:cBhvr>
                                        <p:cTn id="16" dur="750"/>
                                        <p:tgtEl>
                                          <p:spTgt spid="2"/>
                                        </p:tgtEl>
                                      </p:cBhvr>
                                    </p:animEffect>
                                  </p:childTnLst>
                                </p:cTn>
                              </p:par>
                              <p:par>
                                <p:cTn id="17" presetID="53" presetClass="entr" presetSubtype="16" fill="hold" nodeType="withEffect">
                                  <p:stCondLst>
                                    <p:cond delay="500"/>
                                  </p:stCondLst>
                                  <p:childTnLst>
                                    <p:set>
                                      <p:cBhvr>
                                        <p:cTn id="18" dur="1" fill="hold">
                                          <p:stCondLst>
                                            <p:cond delay="0"/>
                                          </p:stCondLst>
                                        </p:cTn>
                                        <p:tgtEl>
                                          <p:spTgt spid="3"/>
                                        </p:tgtEl>
                                        <p:attrNameLst>
                                          <p:attrName>style.visibility</p:attrName>
                                        </p:attrNameLst>
                                      </p:cBhvr>
                                      <p:to>
                                        <p:strVal val="visible"/>
                                      </p:to>
                                    </p:set>
                                    <p:anim calcmode="lin" valueType="num">
                                      <p:cBhvr>
                                        <p:cTn id="19" dur="750" fill="hold"/>
                                        <p:tgtEl>
                                          <p:spTgt spid="3"/>
                                        </p:tgtEl>
                                        <p:attrNameLst>
                                          <p:attrName>ppt_w</p:attrName>
                                        </p:attrNameLst>
                                      </p:cBhvr>
                                      <p:tavLst>
                                        <p:tav tm="0">
                                          <p:val>
                                            <p:fltVal val="0"/>
                                          </p:val>
                                        </p:tav>
                                        <p:tav tm="100000">
                                          <p:val>
                                            <p:strVal val="#ppt_w"/>
                                          </p:val>
                                        </p:tav>
                                      </p:tavLst>
                                    </p:anim>
                                    <p:anim calcmode="lin" valueType="num">
                                      <p:cBhvr>
                                        <p:cTn id="20" dur="750" fill="hold"/>
                                        <p:tgtEl>
                                          <p:spTgt spid="3"/>
                                        </p:tgtEl>
                                        <p:attrNameLst>
                                          <p:attrName>ppt_h</p:attrName>
                                        </p:attrNameLst>
                                      </p:cBhvr>
                                      <p:tavLst>
                                        <p:tav tm="0">
                                          <p:val>
                                            <p:fltVal val="0"/>
                                          </p:val>
                                        </p:tav>
                                        <p:tav tm="100000">
                                          <p:val>
                                            <p:strVal val="#ppt_h"/>
                                          </p:val>
                                        </p:tav>
                                      </p:tavLst>
                                    </p:anim>
                                    <p:animEffect transition="in" filter="fade">
                                      <p:cBhvr>
                                        <p:cTn id="21" dur="750"/>
                                        <p:tgtEl>
                                          <p:spTgt spid="3"/>
                                        </p:tgtEl>
                                      </p:cBhvr>
                                    </p:animEffect>
                                  </p:childTnLst>
                                </p:cTn>
                              </p:par>
                              <p:par>
                                <p:cTn id="22" presetID="2" presetClass="entr" presetSubtype="2"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1000" fill="hold"/>
                                        <p:tgtEl>
                                          <p:spTgt spid="6"/>
                                        </p:tgtEl>
                                        <p:attrNameLst>
                                          <p:attrName>ppt_x</p:attrName>
                                        </p:attrNameLst>
                                      </p:cBhvr>
                                      <p:tavLst>
                                        <p:tav tm="0">
                                          <p:val>
                                            <p:strVal val="1+#ppt_w/2"/>
                                          </p:val>
                                        </p:tav>
                                        <p:tav tm="100000">
                                          <p:val>
                                            <p:strVal val="#ppt_x"/>
                                          </p:val>
                                        </p:tav>
                                      </p:tavLst>
                                    </p:anim>
                                    <p:anim calcmode="lin" valueType="num">
                                      <p:cBhvr additive="base">
                                        <p:cTn id="25" dur="1000" fill="hold"/>
                                        <p:tgtEl>
                                          <p:spTgt spid="6"/>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50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1000" fill="hold"/>
                                        <p:tgtEl>
                                          <p:spTgt spid="7"/>
                                        </p:tgtEl>
                                        <p:attrNameLst>
                                          <p:attrName>ppt_x</p:attrName>
                                        </p:attrNameLst>
                                      </p:cBhvr>
                                      <p:tavLst>
                                        <p:tav tm="0">
                                          <p:val>
                                            <p:strVal val="1+#ppt_w/2"/>
                                          </p:val>
                                        </p:tav>
                                        <p:tav tm="100000">
                                          <p:val>
                                            <p:strVal val="#ppt_x"/>
                                          </p:val>
                                        </p:tav>
                                      </p:tavLst>
                                    </p:anim>
                                    <p:anim calcmode="lin" valueType="num">
                                      <p:cBhvr additive="base">
                                        <p:cTn id="29"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组合 112"/>
          <p:cNvGrpSpPr/>
          <p:nvPr/>
        </p:nvGrpSpPr>
        <p:grpSpPr>
          <a:xfrm>
            <a:off x="4175956" y="1276400"/>
            <a:ext cx="608756" cy="2988329"/>
            <a:chOff x="3622843" y="767299"/>
            <a:chExt cx="822482" cy="4037493"/>
          </a:xfrm>
          <a:solidFill>
            <a:srgbClr val="929292"/>
          </a:solidFill>
        </p:grpSpPr>
        <p:sp>
          <p:nvSpPr>
            <p:cNvPr id="22" name="Isosceles Triangle 7"/>
            <p:cNvSpPr/>
            <p:nvPr/>
          </p:nvSpPr>
          <p:spPr>
            <a:xfrm flipV="1">
              <a:off x="3707904" y="3967898"/>
              <a:ext cx="657770" cy="836894"/>
            </a:xfrm>
            <a:prstGeom prst="triangle">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25" name="Isosceles Triangle 8"/>
            <p:cNvSpPr/>
            <p:nvPr/>
          </p:nvSpPr>
          <p:spPr>
            <a:xfrm flipV="1">
              <a:off x="3904174" y="4467334"/>
              <a:ext cx="265230" cy="33745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26" name="Oval 9"/>
            <p:cNvSpPr/>
            <p:nvPr/>
          </p:nvSpPr>
          <p:spPr>
            <a:xfrm>
              <a:off x="3622843" y="3578568"/>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28" name="Oval 10"/>
            <p:cNvSpPr/>
            <p:nvPr/>
          </p:nvSpPr>
          <p:spPr>
            <a:xfrm>
              <a:off x="3926382" y="3617483"/>
              <a:ext cx="95276" cy="952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29" name="Oval 11"/>
            <p:cNvSpPr/>
            <p:nvPr/>
          </p:nvSpPr>
          <p:spPr>
            <a:xfrm>
              <a:off x="4275204" y="3578568"/>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0" name="Oval 12"/>
            <p:cNvSpPr/>
            <p:nvPr/>
          </p:nvSpPr>
          <p:spPr>
            <a:xfrm>
              <a:off x="3622843" y="3125997"/>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1" name="Oval 13"/>
            <p:cNvSpPr/>
            <p:nvPr/>
          </p:nvSpPr>
          <p:spPr>
            <a:xfrm>
              <a:off x="3652311" y="2716416"/>
              <a:ext cx="105312" cy="1053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2" name="Oval 14"/>
            <p:cNvSpPr/>
            <p:nvPr/>
          </p:nvSpPr>
          <p:spPr>
            <a:xfrm>
              <a:off x="3622843" y="2163450"/>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3" name="Oval 15"/>
            <p:cNvSpPr/>
            <p:nvPr/>
          </p:nvSpPr>
          <p:spPr>
            <a:xfrm>
              <a:off x="3622843" y="767299"/>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4" name="Oval 16"/>
            <p:cNvSpPr/>
            <p:nvPr/>
          </p:nvSpPr>
          <p:spPr>
            <a:xfrm>
              <a:off x="3622843" y="1192559"/>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5" name="Oval 17"/>
            <p:cNvSpPr/>
            <p:nvPr/>
          </p:nvSpPr>
          <p:spPr>
            <a:xfrm>
              <a:off x="3646648" y="1685534"/>
              <a:ext cx="105312" cy="1053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6" name="Oval 18"/>
            <p:cNvSpPr/>
            <p:nvPr/>
          </p:nvSpPr>
          <p:spPr>
            <a:xfrm>
              <a:off x="4251146" y="767299"/>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7" name="Oval 19"/>
            <p:cNvSpPr/>
            <p:nvPr/>
          </p:nvSpPr>
          <p:spPr>
            <a:xfrm>
              <a:off x="3969399" y="780737"/>
              <a:ext cx="105312" cy="1053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8" name="Oval 20"/>
            <p:cNvSpPr/>
            <p:nvPr/>
          </p:nvSpPr>
          <p:spPr>
            <a:xfrm>
              <a:off x="4307608" y="1631186"/>
              <a:ext cx="105312" cy="1053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39" name="Oval 21"/>
            <p:cNvSpPr/>
            <p:nvPr/>
          </p:nvSpPr>
          <p:spPr>
            <a:xfrm>
              <a:off x="4256806" y="1199242"/>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0" name="Oval 22"/>
            <p:cNvSpPr/>
            <p:nvPr/>
          </p:nvSpPr>
          <p:spPr>
            <a:xfrm>
              <a:off x="4275204" y="1857524"/>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1" name="Oval 23"/>
            <p:cNvSpPr/>
            <p:nvPr/>
          </p:nvSpPr>
          <p:spPr>
            <a:xfrm>
              <a:off x="4307608" y="2463150"/>
              <a:ext cx="105312" cy="1053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2" name="Oval 24"/>
            <p:cNvSpPr/>
            <p:nvPr/>
          </p:nvSpPr>
          <p:spPr>
            <a:xfrm>
              <a:off x="4275203" y="2750647"/>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3" name="Oval 25"/>
            <p:cNvSpPr/>
            <p:nvPr/>
          </p:nvSpPr>
          <p:spPr>
            <a:xfrm>
              <a:off x="4307608" y="3254047"/>
              <a:ext cx="105312" cy="1053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4" name="Oval 26"/>
            <p:cNvSpPr/>
            <p:nvPr/>
          </p:nvSpPr>
          <p:spPr>
            <a:xfrm>
              <a:off x="3952178" y="1861184"/>
              <a:ext cx="105312" cy="1053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5" name="Oval 27"/>
            <p:cNvSpPr/>
            <p:nvPr/>
          </p:nvSpPr>
          <p:spPr>
            <a:xfrm>
              <a:off x="3989650" y="2163449"/>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6" name="Oval 28"/>
            <p:cNvSpPr/>
            <p:nvPr/>
          </p:nvSpPr>
          <p:spPr>
            <a:xfrm>
              <a:off x="3796295" y="2772732"/>
              <a:ext cx="247155" cy="2471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7" name="Oval 29"/>
            <p:cNvSpPr/>
            <p:nvPr/>
          </p:nvSpPr>
          <p:spPr>
            <a:xfrm>
              <a:off x="3866072" y="1036210"/>
              <a:ext cx="247155" cy="2471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8" name="Oval 30"/>
            <p:cNvSpPr/>
            <p:nvPr/>
          </p:nvSpPr>
          <p:spPr>
            <a:xfrm>
              <a:off x="4074710" y="1485848"/>
              <a:ext cx="105312" cy="1053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49" name="Oval 31"/>
            <p:cNvSpPr/>
            <p:nvPr/>
          </p:nvSpPr>
          <p:spPr>
            <a:xfrm>
              <a:off x="4036789" y="3296482"/>
              <a:ext cx="170121" cy="1701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50" name="Oval 32"/>
            <p:cNvSpPr/>
            <p:nvPr/>
          </p:nvSpPr>
          <p:spPr>
            <a:xfrm>
              <a:off x="3864087" y="2457585"/>
              <a:ext cx="105312" cy="1053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cxnSp>
          <p:nvCxnSpPr>
            <p:cNvPr id="51" name="Straight Connector 33"/>
            <p:cNvCxnSpPr>
              <a:stCxn id="26" idx="6"/>
              <a:endCxn id="28" idx="2"/>
            </p:cNvCxnSpPr>
            <p:nvPr/>
          </p:nvCxnSpPr>
          <p:spPr>
            <a:xfrm>
              <a:off x="3792964" y="3663629"/>
              <a:ext cx="133418" cy="1492"/>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52" name="Straight Connector 34"/>
            <p:cNvCxnSpPr>
              <a:stCxn id="28" idx="6"/>
              <a:endCxn id="29" idx="2"/>
            </p:cNvCxnSpPr>
            <p:nvPr/>
          </p:nvCxnSpPr>
          <p:spPr>
            <a:xfrm flipV="1">
              <a:off x="4021658" y="3663629"/>
              <a:ext cx="253546" cy="1492"/>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53" name="Straight Connector 35"/>
            <p:cNvCxnSpPr>
              <a:stCxn id="29" idx="0"/>
              <a:endCxn id="43" idx="4"/>
            </p:cNvCxnSpPr>
            <p:nvPr/>
          </p:nvCxnSpPr>
          <p:spPr>
            <a:xfrm flipH="1" flipV="1">
              <a:off x="4360264" y="3359359"/>
              <a:ext cx="1" cy="219209"/>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54" name="Straight Connector 36"/>
            <p:cNvCxnSpPr>
              <a:stCxn id="43" idx="0"/>
              <a:endCxn id="42" idx="4"/>
            </p:cNvCxnSpPr>
            <p:nvPr/>
          </p:nvCxnSpPr>
          <p:spPr>
            <a:xfrm flipV="1">
              <a:off x="4360264" y="2920768"/>
              <a:ext cx="0" cy="333279"/>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55" name="Straight Connector 37"/>
            <p:cNvCxnSpPr>
              <a:stCxn id="42" idx="0"/>
              <a:endCxn id="41" idx="4"/>
            </p:cNvCxnSpPr>
            <p:nvPr/>
          </p:nvCxnSpPr>
          <p:spPr>
            <a:xfrm flipV="1">
              <a:off x="4360264" y="2568462"/>
              <a:ext cx="0" cy="182185"/>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56" name="Straight Connector 38"/>
            <p:cNvCxnSpPr>
              <a:stCxn id="41" idx="0"/>
              <a:endCxn id="40" idx="4"/>
            </p:cNvCxnSpPr>
            <p:nvPr/>
          </p:nvCxnSpPr>
          <p:spPr>
            <a:xfrm flipV="1">
              <a:off x="4360264" y="2027645"/>
              <a:ext cx="1" cy="435505"/>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57" name="Straight Connector 39"/>
            <p:cNvCxnSpPr>
              <a:stCxn id="40" idx="0"/>
              <a:endCxn id="38" idx="4"/>
            </p:cNvCxnSpPr>
            <p:nvPr/>
          </p:nvCxnSpPr>
          <p:spPr>
            <a:xfrm flipH="1" flipV="1">
              <a:off x="4360264" y="1736498"/>
              <a:ext cx="1" cy="121026"/>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58" name="Straight Connector 40"/>
            <p:cNvCxnSpPr>
              <a:stCxn id="38" idx="0"/>
              <a:endCxn id="39" idx="4"/>
            </p:cNvCxnSpPr>
            <p:nvPr/>
          </p:nvCxnSpPr>
          <p:spPr>
            <a:xfrm flipH="1" flipV="1">
              <a:off x="4341867" y="1369363"/>
              <a:ext cx="18397" cy="261823"/>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59" name="Straight Connector 41"/>
            <p:cNvCxnSpPr>
              <a:stCxn id="39" idx="0"/>
              <a:endCxn id="36" idx="4"/>
            </p:cNvCxnSpPr>
            <p:nvPr/>
          </p:nvCxnSpPr>
          <p:spPr>
            <a:xfrm flipH="1" flipV="1">
              <a:off x="4336207" y="937420"/>
              <a:ext cx="5660" cy="261822"/>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0" name="Straight Connector 42"/>
            <p:cNvCxnSpPr>
              <a:stCxn id="36" idx="2"/>
              <a:endCxn id="37" idx="6"/>
            </p:cNvCxnSpPr>
            <p:nvPr/>
          </p:nvCxnSpPr>
          <p:spPr>
            <a:xfrm flipH="1" flipV="1">
              <a:off x="4074711" y="833393"/>
              <a:ext cx="176435" cy="18967"/>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1" name="Straight Connector 43"/>
            <p:cNvCxnSpPr>
              <a:stCxn id="37" idx="2"/>
              <a:endCxn id="33" idx="6"/>
            </p:cNvCxnSpPr>
            <p:nvPr/>
          </p:nvCxnSpPr>
          <p:spPr>
            <a:xfrm flipH="1">
              <a:off x="3792964" y="833393"/>
              <a:ext cx="176435" cy="18967"/>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2" name="Straight Connector 44"/>
            <p:cNvCxnSpPr>
              <a:stCxn id="33" idx="4"/>
              <a:endCxn id="34" idx="0"/>
            </p:cNvCxnSpPr>
            <p:nvPr/>
          </p:nvCxnSpPr>
          <p:spPr>
            <a:xfrm>
              <a:off x="3707904" y="937420"/>
              <a:ext cx="0" cy="255139"/>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3" name="Straight Connector 45"/>
            <p:cNvCxnSpPr>
              <a:stCxn id="34" idx="4"/>
              <a:endCxn id="35" idx="0"/>
            </p:cNvCxnSpPr>
            <p:nvPr/>
          </p:nvCxnSpPr>
          <p:spPr>
            <a:xfrm flipH="1">
              <a:off x="3699304" y="1362680"/>
              <a:ext cx="8600" cy="322854"/>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4" name="Straight Connector 46"/>
            <p:cNvCxnSpPr>
              <a:stCxn id="35" idx="4"/>
              <a:endCxn id="32" idx="0"/>
            </p:cNvCxnSpPr>
            <p:nvPr/>
          </p:nvCxnSpPr>
          <p:spPr>
            <a:xfrm>
              <a:off x="3699304" y="1790846"/>
              <a:ext cx="8600" cy="372604"/>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5" name="Straight Connector 47"/>
            <p:cNvCxnSpPr>
              <a:stCxn id="32" idx="4"/>
              <a:endCxn id="31" idx="0"/>
            </p:cNvCxnSpPr>
            <p:nvPr/>
          </p:nvCxnSpPr>
          <p:spPr>
            <a:xfrm flipH="1">
              <a:off x="3704967" y="2333571"/>
              <a:ext cx="2937" cy="382845"/>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6" name="Straight Connector 48"/>
            <p:cNvCxnSpPr>
              <a:stCxn id="31" idx="4"/>
              <a:endCxn id="30" idx="0"/>
            </p:cNvCxnSpPr>
            <p:nvPr/>
          </p:nvCxnSpPr>
          <p:spPr>
            <a:xfrm>
              <a:off x="3704967" y="2821728"/>
              <a:ext cx="2937" cy="304269"/>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7" name="Straight Connector 49"/>
            <p:cNvCxnSpPr>
              <a:stCxn id="30" idx="4"/>
              <a:endCxn id="26" idx="0"/>
            </p:cNvCxnSpPr>
            <p:nvPr/>
          </p:nvCxnSpPr>
          <p:spPr>
            <a:xfrm>
              <a:off x="3707904" y="3296118"/>
              <a:ext cx="0" cy="282450"/>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8" name="Straight Connector 50"/>
            <p:cNvCxnSpPr>
              <a:stCxn id="26" idx="7"/>
              <a:endCxn id="49" idx="2"/>
            </p:cNvCxnSpPr>
            <p:nvPr/>
          </p:nvCxnSpPr>
          <p:spPr>
            <a:xfrm flipV="1">
              <a:off x="3768050" y="3381543"/>
              <a:ext cx="268739" cy="221939"/>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69" name="Straight Connector 51"/>
            <p:cNvCxnSpPr>
              <a:stCxn id="49" idx="6"/>
              <a:endCxn id="29" idx="1"/>
            </p:cNvCxnSpPr>
            <p:nvPr/>
          </p:nvCxnSpPr>
          <p:spPr>
            <a:xfrm>
              <a:off x="4206910" y="3381543"/>
              <a:ext cx="93208" cy="221939"/>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0" name="Straight Connector 52"/>
            <p:cNvCxnSpPr>
              <a:stCxn id="49" idx="4"/>
              <a:endCxn id="28" idx="7"/>
            </p:cNvCxnSpPr>
            <p:nvPr/>
          </p:nvCxnSpPr>
          <p:spPr>
            <a:xfrm flipH="1">
              <a:off x="4007705" y="3466603"/>
              <a:ext cx="114145" cy="164833"/>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1" name="Straight Connector 53"/>
            <p:cNvCxnSpPr>
              <a:stCxn id="49" idx="1"/>
              <a:endCxn id="30" idx="6"/>
            </p:cNvCxnSpPr>
            <p:nvPr/>
          </p:nvCxnSpPr>
          <p:spPr>
            <a:xfrm flipH="1" flipV="1">
              <a:off x="3792964" y="3211058"/>
              <a:ext cx="268739" cy="110338"/>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2" name="Straight Connector 54"/>
            <p:cNvCxnSpPr>
              <a:stCxn id="30" idx="7"/>
              <a:endCxn id="46" idx="3"/>
            </p:cNvCxnSpPr>
            <p:nvPr/>
          </p:nvCxnSpPr>
          <p:spPr>
            <a:xfrm flipV="1">
              <a:off x="3768050" y="2983692"/>
              <a:ext cx="64440" cy="167219"/>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3" name="Straight Connector 55"/>
            <p:cNvCxnSpPr>
              <a:stCxn id="46" idx="6"/>
              <a:endCxn id="42" idx="2"/>
            </p:cNvCxnSpPr>
            <p:nvPr/>
          </p:nvCxnSpPr>
          <p:spPr>
            <a:xfrm flipV="1">
              <a:off x="4043450" y="2835708"/>
              <a:ext cx="231753" cy="60602"/>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4" name="Straight Connector 56"/>
            <p:cNvCxnSpPr>
              <a:stCxn id="43" idx="1"/>
              <a:endCxn id="46" idx="5"/>
            </p:cNvCxnSpPr>
            <p:nvPr/>
          </p:nvCxnSpPr>
          <p:spPr>
            <a:xfrm flipH="1" flipV="1">
              <a:off x="4007255" y="2983692"/>
              <a:ext cx="315776" cy="285778"/>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5" name="Straight Connector 57"/>
            <p:cNvCxnSpPr>
              <a:stCxn id="49" idx="0"/>
              <a:endCxn id="42" idx="3"/>
            </p:cNvCxnSpPr>
            <p:nvPr/>
          </p:nvCxnSpPr>
          <p:spPr>
            <a:xfrm flipV="1">
              <a:off x="4121850" y="2895854"/>
              <a:ext cx="178267" cy="400628"/>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6" name="Straight Connector 58"/>
            <p:cNvCxnSpPr>
              <a:stCxn id="42" idx="1"/>
              <a:endCxn id="50" idx="5"/>
            </p:cNvCxnSpPr>
            <p:nvPr/>
          </p:nvCxnSpPr>
          <p:spPr>
            <a:xfrm flipH="1" flipV="1">
              <a:off x="3953976" y="2547474"/>
              <a:ext cx="346141" cy="228087"/>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7" name="Straight Connector 59"/>
            <p:cNvCxnSpPr>
              <a:stCxn id="31" idx="7"/>
              <a:endCxn id="50" idx="3"/>
            </p:cNvCxnSpPr>
            <p:nvPr/>
          </p:nvCxnSpPr>
          <p:spPr>
            <a:xfrm flipV="1">
              <a:off x="3742200" y="2547474"/>
              <a:ext cx="137310" cy="184365"/>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8" name="Straight Connector 60"/>
            <p:cNvCxnSpPr>
              <a:stCxn id="50" idx="7"/>
              <a:endCxn id="45" idx="3"/>
            </p:cNvCxnSpPr>
            <p:nvPr/>
          </p:nvCxnSpPr>
          <p:spPr>
            <a:xfrm flipV="1">
              <a:off x="3953976" y="2308656"/>
              <a:ext cx="60588" cy="164352"/>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79" name="Straight Connector 61"/>
            <p:cNvCxnSpPr>
              <a:stCxn id="41" idx="1"/>
              <a:endCxn id="45" idx="5"/>
            </p:cNvCxnSpPr>
            <p:nvPr/>
          </p:nvCxnSpPr>
          <p:spPr>
            <a:xfrm flipH="1" flipV="1">
              <a:off x="4134857" y="2308656"/>
              <a:ext cx="188174" cy="169917"/>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0" name="Straight Connector 62"/>
            <p:cNvCxnSpPr>
              <a:stCxn id="46" idx="0"/>
              <a:endCxn id="50" idx="4"/>
            </p:cNvCxnSpPr>
            <p:nvPr/>
          </p:nvCxnSpPr>
          <p:spPr>
            <a:xfrm flipH="1" flipV="1">
              <a:off x="3916743" y="2562897"/>
              <a:ext cx="3130" cy="209835"/>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1" name="Straight Connector 63"/>
            <p:cNvCxnSpPr>
              <a:stCxn id="50" idx="0"/>
              <a:endCxn id="32" idx="5"/>
            </p:cNvCxnSpPr>
            <p:nvPr/>
          </p:nvCxnSpPr>
          <p:spPr>
            <a:xfrm flipH="1" flipV="1">
              <a:off x="3768050" y="2308657"/>
              <a:ext cx="148693" cy="148928"/>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2" name="Straight Connector 64"/>
            <p:cNvCxnSpPr>
              <a:stCxn id="32" idx="7"/>
              <a:endCxn id="44" idx="3"/>
            </p:cNvCxnSpPr>
            <p:nvPr/>
          </p:nvCxnSpPr>
          <p:spPr>
            <a:xfrm flipV="1">
              <a:off x="3768050" y="1951073"/>
              <a:ext cx="199551" cy="237291"/>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3" name="Straight Connector 65"/>
            <p:cNvCxnSpPr>
              <a:stCxn id="44" idx="1"/>
              <a:endCxn id="35" idx="6"/>
            </p:cNvCxnSpPr>
            <p:nvPr/>
          </p:nvCxnSpPr>
          <p:spPr>
            <a:xfrm flipH="1" flipV="1">
              <a:off x="3751960" y="1738190"/>
              <a:ext cx="215641" cy="138417"/>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4" name="Straight Connector 66"/>
            <p:cNvCxnSpPr>
              <a:stCxn id="35" idx="7"/>
              <a:endCxn id="48" idx="2"/>
            </p:cNvCxnSpPr>
            <p:nvPr/>
          </p:nvCxnSpPr>
          <p:spPr>
            <a:xfrm flipV="1">
              <a:off x="3736537" y="1538504"/>
              <a:ext cx="338173" cy="162453"/>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5" name="Straight Connector 67"/>
            <p:cNvCxnSpPr>
              <a:stCxn id="44" idx="0"/>
              <a:endCxn id="48" idx="4"/>
            </p:cNvCxnSpPr>
            <p:nvPr/>
          </p:nvCxnSpPr>
          <p:spPr>
            <a:xfrm flipV="1">
              <a:off x="4004834" y="1591160"/>
              <a:ext cx="122532" cy="270024"/>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6" name="Straight Connector 68"/>
            <p:cNvCxnSpPr>
              <a:stCxn id="45" idx="0"/>
              <a:endCxn id="44" idx="5"/>
            </p:cNvCxnSpPr>
            <p:nvPr/>
          </p:nvCxnSpPr>
          <p:spPr>
            <a:xfrm flipH="1" flipV="1">
              <a:off x="4042067" y="1951073"/>
              <a:ext cx="32644" cy="212376"/>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7" name="Straight Connector 69"/>
            <p:cNvCxnSpPr>
              <a:stCxn id="44" idx="7"/>
              <a:endCxn id="38" idx="2"/>
            </p:cNvCxnSpPr>
            <p:nvPr/>
          </p:nvCxnSpPr>
          <p:spPr>
            <a:xfrm flipV="1">
              <a:off x="4042067" y="1683842"/>
              <a:ext cx="265541" cy="192765"/>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8" name="Straight Connector 70"/>
            <p:cNvCxnSpPr>
              <a:stCxn id="38" idx="1"/>
              <a:endCxn id="48" idx="6"/>
            </p:cNvCxnSpPr>
            <p:nvPr/>
          </p:nvCxnSpPr>
          <p:spPr>
            <a:xfrm flipH="1" flipV="1">
              <a:off x="4180022" y="1538504"/>
              <a:ext cx="143009" cy="108105"/>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89" name="Straight Connector 71"/>
            <p:cNvCxnSpPr>
              <a:stCxn id="48" idx="7"/>
              <a:endCxn id="39" idx="3"/>
            </p:cNvCxnSpPr>
            <p:nvPr/>
          </p:nvCxnSpPr>
          <p:spPr>
            <a:xfrm flipV="1">
              <a:off x="4164599" y="1344449"/>
              <a:ext cx="117121" cy="156822"/>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90" name="Straight Connector 72"/>
            <p:cNvCxnSpPr>
              <a:stCxn id="48" idx="1"/>
              <a:endCxn id="47" idx="4"/>
            </p:cNvCxnSpPr>
            <p:nvPr/>
          </p:nvCxnSpPr>
          <p:spPr>
            <a:xfrm flipH="1" flipV="1">
              <a:off x="3989650" y="1283365"/>
              <a:ext cx="100483" cy="217906"/>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91" name="Straight Connector 73"/>
            <p:cNvCxnSpPr>
              <a:stCxn id="34" idx="7"/>
              <a:endCxn id="47" idx="2"/>
            </p:cNvCxnSpPr>
            <p:nvPr/>
          </p:nvCxnSpPr>
          <p:spPr>
            <a:xfrm flipV="1">
              <a:off x="3768050" y="1159788"/>
              <a:ext cx="98022" cy="57685"/>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92" name="Straight Connector 74"/>
            <p:cNvCxnSpPr>
              <a:stCxn id="47" idx="1"/>
              <a:endCxn id="33" idx="5"/>
            </p:cNvCxnSpPr>
            <p:nvPr/>
          </p:nvCxnSpPr>
          <p:spPr>
            <a:xfrm flipH="1" flipV="1">
              <a:off x="3768050" y="912506"/>
              <a:ext cx="134217" cy="159899"/>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93" name="Straight Connector 75"/>
            <p:cNvCxnSpPr>
              <a:stCxn id="47" idx="0"/>
              <a:endCxn id="37" idx="4"/>
            </p:cNvCxnSpPr>
            <p:nvPr/>
          </p:nvCxnSpPr>
          <p:spPr>
            <a:xfrm flipV="1">
              <a:off x="3989650" y="886049"/>
              <a:ext cx="32405" cy="150161"/>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94" name="Straight Connector 76"/>
            <p:cNvCxnSpPr>
              <a:stCxn id="47" idx="7"/>
              <a:endCxn id="36" idx="3"/>
            </p:cNvCxnSpPr>
            <p:nvPr/>
          </p:nvCxnSpPr>
          <p:spPr>
            <a:xfrm flipV="1">
              <a:off x="4077032" y="912506"/>
              <a:ext cx="199028" cy="159899"/>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95" name="Straight Connector 77"/>
            <p:cNvCxnSpPr>
              <a:stCxn id="47" idx="6"/>
              <a:endCxn id="39" idx="1"/>
            </p:cNvCxnSpPr>
            <p:nvPr/>
          </p:nvCxnSpPr>
          <p:spPr>
            <a:xfrm>
              <a:off x="4113227" y="1159788"/>
              <a:ext cx="168493" cy="64368"/>
            </a:xfrm>
            <a:prstGeom prst="line">
              <a:avLst/>
            </a:prstGeom>
            <a:grpFill/>
            <a:ln w="3175">
              <a:solidFill>
                <a:schemeClr val="tx1">
                  <a:lumMod val="65000"/>
                  <a:lumOff val="35000"/>
                </a:schemeClr>
              </a:solidFill>
              <a:prstDash val="dashDot"/>
            </a:ln>
          </p:spPr>
          <p:style>
            <a:lnRef idx="1">
              <a:schemeClr val="accent1"/>
            </a:lnRef>
            <a:fillRef idx="0">
              <a:schemeClr val="accent1"/>
            </a:fillRef>
            <a:effectRef idx="0">
              <a:schemeClr val="accent1"/>
            </a:effectRef>
            <a:fontRef idx="minor">
              <a:schemeClr val="tx1"/>
            </a:fontRef>
          </p:style>
        </p:cxnSp>
        <p:sp>
          <p:nvSpPr>
            <p:cNvPr id="96" name="Oval 78"/>
            <p:cNvSpPr/>
            <p:nvPr/>
          </p:nvSpPr>
          <p:spPr>
            <a:xfrm>
              <a:off x="3906648" y="4424193"/>
              <a:ext cx="260282" cy="862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grpSp>
      <p:grpSp>
        <p:nvGrpSpPr>
          <p:cNvPr id="133" name="组合 132"/>
          <p:cNvGrpSpPr/>
          <p:nvPr/>
        </p:nvGrpSpPr>
        <p:grpSpPr>
          <a:xfrm>
            <a:off x="4760727" y="3228874"/>
            <a:ext cx="2377440" cy="726143"/>
            <a:chOff x="4940747" y="3192730"/>
            <a:chExt cx="2377440" cy="726143"/>
          </a:xfrm>
        </p:grpSpPr>
        <p:cxnSp>
          <p:nvCxnSpPr>
            <p:cNvPr id="102" name="Straight Connector 88"/>
            <p:cNvCxnSpPr/>
            <p:nvPr/>
          </p:nvCxnSpPr>
          <p:spPr>
            <a:xfrm>
              <a:off x="4940747" y="3918873"/>
              <a:ext cx="2377440" cy="0"/>
            </a:xfrm>
            <a:prstGeom prst="line">
              <a:avLst/>
            </a:prstGeom>
            <a:ln w="3175">
              <a:solidFill>
                <a:srgbClr val="303030"/>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90"/>
            <p:cNvCxnSpPr/>
            <p:nvPr/>
          </p:nvCxnSpPr>
          <p:spPr>
            <a:xfrm>
              <a:off x="7318187" y="3216744"/>
              <a:ext cx="0" cy="702129"/>
            </a:xfrm>
            <a:prstGeom prst="line">
              <a:avLst/>
            </a:prstGeom>
            <a:ln>
              <a:solidFill>
                <a:srgbClr val="303030"/>
              </a:solidFill>
              <a:prstDash val="dash"/>
              <a:headEnd type="oval"/>
            </a:ln>
          </p:spPr>
          <p:style>
            <a:lnRef idx="1">
              <a:schemeClr val="accent1"/>
            </a:lnRef>
            <a:fillRef idx="0">
              <a:schemeClr val="accent1"/>
            </a:fillRef>
            <a:effectRef idx="0">
              <a:schemeClr val="accent1"/>
            </a:effectRef>
            <a:fontRef idx="minor">
              <a:schemeClr val="tx1"/>
            </a:fontRef>
          </p:style>
        </p:cxnSp>
        <p:grpSp>
          <p:nvGrpSpPr>
            <p:cNvPr id="116" name="组合 115"/>
            <p:cNvGrpSpPr/>
            <p:nvPr/>
          </p:nvGrpSpPr>
          <p:grpSpPr>
            <a:xfrm>
              <a:off x="5411572" y="3192730"/>
              <a:ext cx="1568789" cy="687806"/>
              <a:chOff x="5604736" y="1708448"/>
              <a:chExt cx="1568789" cy="687806"/>
            </a:xfrm>
          </p:grpSpPr>
          <p:sp>
            <p:nvSpPr>
              <p:cNvPr id="114" name="Shape 2147"/>
              <p:cNvSpPr/>
              <p:nvPr/>
            </p:nvSpPr>
            <p:spPr>
              <a:xfrm>
                <a:off x="5871102" y="1708448"/>
                <a:ext cx="1231107" cy="246221"/>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15" name="Shape 2148"/>
              <p:cNvSpPr/>
              <p:nvPr/>
            </p:nvSpPr>
            <p:spPr>
              <a:xfrm>
                <a:off x="5604736" y="1931703"/>
                <a:ext cx="1568789"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grpSp>
        <p:nvGrpSpPr>
          <p:cNvPr id="132" name="组合 131"/>
          <p:cNvGrpSpPr/>
          <p:nvPr/>
        </p:nvGrpSpPr>
        <p:grpSpPr>
          <a:xfrm>
            <a:off x="4811763" y="1927216"/>
            <a:ext cx="2933281" cy="687806"/>
            <a:chOff x="4991783" y="1891072"/>
            <a:chExt cx="2933281" cy="687806"/>
          </a:xfrm>
        </p:grpSpPr>
        <p:cxnSp>
          <p:nvCxnSpPr>
            <p:cNvPr id="99" name="Straight Connector 84"/>
            <p:cNvCxnSpPr/>
            <p:nvPr/>
          </p:nvCxnSpPr>
          <p:spPr>
            <a:xfrm>
              <a:off x="4991783" y="2110137"/>
              <a:ext cx="1137684" cy="0"/>
            </a:xfrm>
            <a:prstGeom prst="line">
              <a:avLst/>
            </a:prstGeom>
            <a:ln w="3175">
              <a:solidFill>
                <a:srgbClr val="303030"/>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00" name="Straight Connector 86"/>
            <p:cNvCxnSpPr/>
            <p:nvPr/>
          </p:nvCxnSpPr>
          <p:spPr>
            <a:xfrm>
              <a:off x="6129467" y="2110137"/>
              <a:ext cx="0" cy="306086"/>
            </a:xfrm>
            <a:prstGeom prst="line">
              <a:avLst/>
            </a:prstGeom>
            <a:ln>
              <a:solidFill>
                <a:srgbClr val="303030"/>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17" name="组合 116"/>
            <p:cNvGrpSpPr/>
            <p:nvPr/>
          </p:nvGrpSpPr>
          <p:grpSpPr>
            <a:xfrm>
              <a:off x="6322158" y="1891072"/>
              <a:ext cx="1602906" cy="687806"/>
              <a:chOff x="6031281" y="1708448"/>
              <a:chExt cx="1602906" cy="687806"/>
            </a:xfrm>
          </p:grpSpPr>
          <p:sp>
            <p:nvSpPr>
              <p:cNvPr id="118" name="Shape 2147"/>
              <p:cNvSpPr/>
              <p:nvPr/>
            </p:nvSpPr>
            <p:spPr>
              <a:xfrm>
                <a:off x="6031281" y="1708448"/>
                <a:ext cx="1231107" cy="246221"/>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19" name="Shape 2148"/>
              <p:cNvSpPr/>
              <p:nvPr/>
            </p:nvSpPr>
            <p:spPr>
              <a:xfrm>
                <a:off x="6044602" y="1931703"/>
                <a:ext cx="1589585"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grpSp>
        <p:nvGrpSpPr>
          <p:cNvPr id="131" name="组合 130"/>
          <p:cNvGrpSpPr/>
          <p:nvPr/>
        </p:nvGrpSpPr>
        <p:grpSpPr>
          <a:xfrm>
            <a:off x="4760727" y="982385"/>
            <a:ext cx="2967058" cy="687806"/>
            <a:chOff x="4940747" y="946241"/>
            <a:chExt cx="2967058" cy="687806"/>
          </a:xfrm>
        </p:grpSpPr>
        <p:cxnSp>
          <p:nvCxnSpPr>
            <p:cNvPr id="97" name="Straight Connector 82"/>
            <p:cNvCxnSpPr/>
            <p:nvPr/>
          </p:nvCxnSpPr>
          <p:spPr>
            <a:xfrm>
              <a:off x="4940747" y="1292989"/>
              <a:ext cx="1137684" cy="0"/>
            </a:xfrm>
            <a:prstGeom prst="line">
              <a:avLst/>
            </a:prstGeom>
            <a:ln w="3175">
              <a:solidFill>
                <a:srgbClr val="303030"/>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20" name="组合 119"/>
            <p:cNvGrpSpPr/>
            <p:nvPr/>
          </p:nvGrpSpPr>
          <p:grpSpPr>
            <a:xfrm>
              <a:off x="6293491" y="946241"/>
              <a:ext cx="1614314" cy="687806"/>
              <a:chOff x="6019873" y="1708448"/>
              <a:chExt cx="1614314" cy="687806"/>
            </a:xfrm>
          </p:grpSpPr>
          <p:sp>
            <p:nvSpPr>
              <p:cNvPr id="121" name="Shape 2147"/>
              <p:cNvSpPr/>
              <p:nvPr/>
            </p:nvSpPr>
            <p:spPr>
              <a:xfrm>
                <a:off x="6019873" y="1708448"/>
                <a:ext cx="1231107" cy="246221"/>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22" name="Shape 2148"/>
              <p:cNvSpPr/>
              <p:nvPr/>
            </p:nvSpPr>
            <p:spPr>
              <a:xfrm>
                <a:off x="6044602" y="1931703"/>
                <a:ext cx="1589585"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grpSp>
        <p:nvGrpSpPr>
          <p:cNvPr id="129" name="组合 128"/>
          <p:cNvGrpSpPr/>
          <p:nvPr/>
        </p:nvGrpSpPr>
        <p:grpSpPr>
          <a:xfrm>
            <a:off x="2143844" y="1320446"/>
            <a:ext cx="1920237" cy="1151896"/>
            <a:chOff x="2323864" y="1284302"/>
            <a:chExt cx="1920237" cy="1151896"/>
          </a:xfrm>
        </p:grpSpPr>
        <p:cxnSp>
          <p:nvCxnSpPr>
            <p:cNvPr id="107" name="Straight Connector 95"/>
            <p:cNvCxnSpPr/>
            <p:nvPr/>
          </p:nvCxnSpPr>
          <p:spPr>
            <a:xfrm>
              <a:off x="3106417" y="1284302"/>
              <a:ext cx="1137684" cy="0"/>
            </a:xfrm>
            <a:prstGeom prst="line">
              <a:avLst/>
            </a:prstGeom>
            <a:ln w="3175">
              <a:solidFill>
                <a:srgbClr val="2D3E50"/>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08" name="Straight Connector 96"/>
            <p:cNvCxnSpPr/>
            <p:nvPr/>
          </p:nvCxnSpPr>
          <p:spPr>
            <a:xfrm>
              <a:off x="3106417" y="1284302"/>
              <a:ext cx="0" cy="306086"/>
            </a:xfrm>
            <a:prstGeom prst="line">
              <a:avLst/>
            </a:prstGeom>
            <a:ln>
              <a:solidFill>
                <a:srgbClr val="2D3E50"/>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23" name="组合 122"/>
            <p:cNvGrpSpPr/>
            <p:nvPr/>
          </p:nvGrpSpPr>
          <p:grpSpPr>
            <a:xfrm>
              <a:off x="2323864" y="1701061"/>
              <a:ext cx="1617680" cy="735137"/>
              <a:chOff x="5685665" y="1708448"/>
              <a:chExt cx="1617680" cy="735137"/>
            </a:xfrm>
          </p:grpSpPr>
          <p:sp>
            <p:nvSpPr>
              <p:cNvPr id="124" name="Shape 2147"/>
              <p:cNvSpPr/>
              <p:nvPr/>
            </p:nvSpPr>
            <p:spPr>
              <a:xfrm>
                <a:off x="5871102" y="1708448"/>
                <a:ext cx="1231107" cy="246221"/>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25" name="Shape 2148"/>
              <p:cNvSpPr/>
              <p:nvPr/>
            </p:nvSpPr>
            <p:spPr>
              <a:xfrm>
                <a:off x="5685665" y="1979034"/>
                <a:ext cx="1617680"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grpSp>
        <p:nvGrpSpPr>
          <p:cNvPr id="130" name="组合 129"/>
          <p:cNvGrpSpPr/>
          <p:nvPr/>
        </p:nvGrpSpPr>
        <p:grpSpPr>
          <a:xfrm>
            <a:off x="1600219" y="3247202"/>
            <a:ext cx="2377440" cy="870527"/>
            <a:chOff x="1780239" y="3211058"/>
            <a:chExt cx="2377440" cy="870527"/>
          </a:xfrm>
        </p:grpSpPr>
        <p:cxnSp>
          <p:nvCxnSpPr>
            <p:cNvPr id="105" name="Straight Connector 93"/>
            <p:cNvCxnSpPr/>
            <p:nvPr/>
          </p:nvCxnSpPr>
          <p:spPr>
            <a:xfrm>
              <a:off x="1780239" y="3211058"/>
              <a:ext cx="2377440" cy="0"/>
            </a:xfrm>
            <a:prstGeom prst="line">
              <a:avLst/>
            </a:prstGeom>
            <a:ln w="3175">
              <a:solidFill>
                <a:srgbClr val="2D3E50"/>
              </a:solidFill>
              <a:prstDash val="dash"/>
              <a:headEnd type="oval"/>
              <a:tailEnd type="none"/>
            </a:ln>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a:off x="2047168" y="3352284"/>
              <a:ext cx="1642713" cy="729301"/>
              <a:chOff x="5713514" y="1708448"/>
              <a:chExt cx="1642713" cy="729301"/>
            </a:xfrm>
          </p:grpSpPr>
          <p:sp>
            <p:nvSpPr>
              <p:cNvPr id="127" name="Shape 2147"/>
              <p:cNvSpPr/>
              <p:nvPr/>
            </p:nvSpPr>
            <p:spPr>
              <a:xfrm>
                <a:off x="5871102" y="1708448"/>
                <a:ext cx="1231107" cy="246221"/>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128" name="Shape 2148"/>
              <p:cNvSpPr/>
              <p:nvPr/>
            </p:nvSpPr>
            <p:spPr>
              <a:xfrm>
                <a:off x="5713514" y="1973198"/>
                <a:ext cx="1642713" cy="464551"/>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5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a:t>
                </a:r>
                <a:endParaRPr lang="en-US" altLang="zh-CN" sz="105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grpSp>
      <p:sp>
        <p:nvSpPr>
          <p:cNvPr id="104"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研究背景及意义</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ustDataLst>
      <p:tags r:id="rId1"/>
    </p:custDataLst>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wipe(down)">
                                      <p:cBhvr>
                                        <p:cTn id="7" dur="500"/>
                                        <p:tgtEl>
                                          <p:spTgt spid="11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33"/>
                                        </p:tgtEl>
                                        <p:attrNameLst>
                                          <p:attrName>style.visibility</p:attrName>
                                        </p:attrNameLst>
                                      </p:cBhvr>
                                      <p:to>
                                        <p:strVal val="visible"/>
                                      </p:to>
                                    </p:set>
                                    <p:animEffect transition="in" filter="wipe(left)">
                                      <p:cBhvr>
                                        <p:cTn id="11" dur="500"/>
                                        <p:tgtEl>
                                          <p:spTgt spid="133"/>
                                        </p:tgtEl>
                                      </p:cBhvr>
                                    </p:animEffect>
                                  </p:childTnLst>
                                </p:cTn>
                              </p:par>
                              <p:par>
                                <p:cTn id="12" presetID="22" presetClass="entr" presetSubtype="2" fill="hold" nodeType="withEffect">
                                  <p:stCondLst>
                                    <p:cond delay="0"/>
                                  </p:stCondLst>
                                  <p:childTnLst>
                                    <p:set>
                                      <p:cBhvr>
                                        <p:cTn id="13" dur="1" fill="hold">
                                          <p:stCondLst>
                                            <p:cond delay="0"/>
                                          </p:stCondLst>
                                        </p:cTn>
                                        <p:tgtEl>
                                          <p:spTgt spid="129"/>
                                        </p:tgtEl>
                                        <p:attrNameLst>
                                          <p:attrName>style.visibility</p:attrName>
                                        </p:attrNameLst>
                                      </p:cBhvr>
                                      <p:to>
                                        <p:strVal val="visible"/>
                                      </p:to>
                                    </p:set>
                                    <p:animEffect transition="in" filter="wipe(right)">
                                      <p:cBhvr>
                                        <p:cTn id="14" dur="500"/>
                                        <p:tgtEl>
                                          <p:spTgt spid="129"/>
                                        </p:tgtEl>
                                      </p:cBhvr>
                                    </p:animEffect>
                                  </p:childTnLst>
                                </p:cTn>
                              </p:par>
                              <p:par>
                                <p:cTn id="15" presetID="22" presetClass="entr" presetSubtype="2" fill="hold" nodeType="withEffect">
                                  <p:stCondLst>
                                    <p:cond delay="0"/>
                                  </p:stCondLst>
                                  <p:childTnLst>
                                    <p:set>
                                      <p:cBhvr>
                                        <p:cTn id="16" dur="1" fill="hold">
                                          <p:stCondLst>
                                            <p:cond delay="0"/>
                                          </p:stCondLst>
                                        </p:cTn>
                                        <p:tgtEl>
                                          <p:spTgt spid="130"/>
                                        </p:tgtEl>
                                        <p:attrNameLst>
                                          <p:attrName>style.visibility</p:attrName>
                                        </p:attrNameLst>
                                      </p:cBhvr>
                                      <p:to>
                                        <p:strVal val="visible"/>
                                      </p:to>
                                    </p:set>
                                    <p:animEffect transition="in" filter="wipe(right)">
                                      <p:cBhvr>
                                        <p:cTn id="17" dur="500"/>
                                        <p:tgtEl>
                                          <p:spTgt spid="130"/>
                                        </p:tgtEl>
                                      </p:cBhvr>
                                    </p:animEffect>
                                  </p:childTnLst>
                                </p:cTn>
                              </p:par>
                              <p:par>
                                <p:cTn id="18" presetID="22" presetClass="entr" presetSubtype="8" fill="hold" nodeType="withEffect">
                                  <p:stCondLst>
                                    <p:cond delay="0"/>
                                  </p:stCondLst>
                                  <p:childTnLst>
                                    <p:set>
                                      <p:cBhvr>
                                        <p:cTn id="19" dur="1" fill="hold">
                                          <p:stCondLst>
                                            <p:cond delay="0"/>
                                          </p:stCondLst>
                                        </p:cTn>
                                        <p:tgtEl>
                                          <p:spTgt spid="132"/>
                                        </p:tgtEl>
                                        <p:attrNameLst>
                                          <p:attrName>style.visibility</p:attrName>
                                        </p:attrNameLst>
                                      </p:cBhvr>
                                      <p:to>
                                        <p:strVal val="visible"/>
                                      </p:to>
                                    </p:set>
                                    <p:animEffect transition="in" filter="wipe(left)">
                                      <p:cBhvr>
                                        <p:cTn id="20" dur="500"/>
                                        <p:tgtEl>
                                          <p:spTgt spid="132"/>
                                        </p:tgtEl>
                                      </p:cBhvr>
                                    </p:animEffect>
                                  </p:childTnLst>
                                </p:cTn>
                              </p:par>
                              <p:par>
                                <p:cTn id="21" presetID="22" presetClass="entr" presetSubtype="8" fill="hold" nodeType="withEffect">
                                  <p:stCondLst>
                                    <p:cond delay="0"/>
                                  </p:stCondLst>
                                  <p:childTnLst>
                                    <p:set>
                                      <p:cBhvr>
                                        <p:cTn id="22" dur="1" fill="hold">
                                          <p:stCondLst>
                                            <p:cond delay="0"/>
                                          </p:stCondLst>
                                        </p:cTn>
                                        <p:tgtEl>
                                          <p:spTgt spid="131"/>
                                        </p:tgtEl>
                                        <p:attrNameLst>
                                          <p:attrName>style.visibility</p:attrName>
                                        </p:attrNameLst>
                                      </p:cBhvr>
                                      <p:to>
                                        <p:strVal val="visible"/>
                                      </p:to>
                                    </p:set>
                                    <p:animEffect transition="in" filter="wipe(left)">
                                      <p:cBhvr>
                                        <p:cTn id="23"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84"/>
          <p:cNvGrpSpPr/>
          <p:nvPr/>
        </p:nvGrpSpPr>
        <p:grpSpPr>
          <a:xfrm>
            <a:off x="647564" y="1374735"/>
            <a:ext cx="2592288" cy="3767344"/>
            <a:chOff x="8549960" y="1667271"/>
            <a:chExt cx="3540807" cy="5145816"/>
          </a:xfrm>
          <a:solidFill>
            <a:srgbClr val="2D3E50"/>
          </a:solidFill>
        </p:grpSpPr>
        <p:sp>
          <p:nvSpPr>
            <p:cNvPr id="4" name="Freeform 55"/>
            <p:cNvSpPr>
              <a:spLocks noEditPoints="1"/>
            </p:cNvSpPr>
            <p:nvPr/>
          </p:nvSpPr>
          <p:spPr bwMode="auto">
            <a:xfrm>
              <a:off x="11738448" y="4076742"/>
              <a:ext cx="342533" cy="319044"/>
            </a:xfrm>
            <a:custGeom>
              <a:avLst/>
              <a:gdLst>
                <a:gd name="T0" fmla="*/ 53 w 107"/>
                <a:gd name="T1" fmla="*/ 13 h 100"/>
                <a:gd name="T2" fmla="*/ 37 w 107"/>
                <a:gd name="T3" fmla="*/ 16 h 100"/>
                <a:gd name="T4" fmla="*/ 24 w 107"/>
                <a:gd name="T5" fmla="*/ 23 h 100"/>
                <a:gd name="T6" fmla="*/ 13 w 107"/>
                <a:gd name="T7" fmla="*/ 43 h 100"/>
                <a:gd name="T8" fmla="*/ 17 w 107"/>
                <a:gd name="T9" fmla="*/ 55 h 100"/>
                <a:gd name="T10" fmla="*/ 27 w 107"/>
                <a:gd name="T11" fmla="*/ 66 h 100"/>
                <a:gd name="T12" fmla="*/ 33 w 107"/>
                <a:gd name="T13" fmla="*/ 75 h 100"/>
                <a:gd name="T14" fmla="*/ 33 w 107"/>
                <a:gd name="T15" fmla="*/ 79 h 100"/>
                <a:gd name="T16" fmla="*/ 36 w 107"/>
                <a:gd name="T17" fmla="*/ 77 h 100"/>
                <a:gd name="T18" fmla="*/ 45 w 107"/>
                <a:gd name="T19" fmla="*/ 73 h 100"/>
                <a:gd name="T20" fmla="*/ 47 w 107"/>
                <a:gd name="T21" fmla="*/ 73 h 100"/>
                <a:gd name="T22" fmla="*/ 53 w 107"/>
                <a:gd name="T23" fmla="*/ 73 h 100"/>
                <a:gd name="T24" fmla="*/ 70 w 107"/>
                <a:gd name="T25" fmla="*/ 71 h 100"/>
                <a:gd name="T26" fmla="*/ 83 w 107"/>
                <a:gd name="T27" fmla="*/ 64 h 100"/>
                <a:gd name="T28" fmla="*/ 93 w 107"/>
                <a:gd name="T29" fmla="*/ 43 h 100"/>
                <a:gd name="T30" fmla="*/ 83 w 107"/>
                <a:gd name="T31" fmla="*/ 23 h 100"/>
                <a:gd name="T32" fmla="*/ 70 w 107"/>
                <a:gd name="T33" fmla="*/ 16 h 100"/>
                <a:gd name="T34" fmla="*/ 53 w 107"/>
                <a:gd name="T35" fmla="*/ 13 h 100"/>
                <a:gd name="T36" fmla="*/ 53 w 107"/>
                <a:gd name="T37" fmla="*/ 0 h 100"/>
                <a:gd name="T38" fmla="*/ 53 w 107"/>
                <a:gd name="T39" fmla="*/ 0 h 100"/>
                <a:gd name="T40" fmla="*/ 107 w 107"/>
                <a:gd name="T41" fmla="*/ 43 h 100"/>
                <a:gd name="T42" fmla="*/ 53 w 107"/>
                <a:gd name="T43" fmla="*/ 87 h 100"/>
                <a:gd name="T44" fmla="*/ 45 w 107"/>
                <a:gd name="T45" fmla="*/ 86 h 100"/>
                <a:gd name="T46" fmla="*/ 7 w 107"/>
                <a:gd name="T47" fmla="*/ 100 h 100"/>
                <a:gd name="T48" fmla="*/ 7 w 107"/>
                <a:gd name="T49" fmla="*/ 97 h 100"/>
                <a:gd name="T50" fmla="*/ 20 w 107"/>
                <a:gd name="T51" fmla="*/ 80 h 100"/>
                <a:gd name="T52" fmla="*/ 20 w 107"/>
                <a:gd name="T53" fmla="*/ 77 h 100"/>
                <a:gd name="T54" fmla="*/ 0 w 107"/>
                <a:gd name="T55" fmla="*/ 43 h 100"/>
                <a:gd name="T56" fmla="*/ 53 w 107"/>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7" h="100">
                  <a:moveTo>
                    <a:pt x="53" y="13"/>
                  </a:moveTo>
                  <a:cubicBezTo>
                    <a:pt x="48" y="13"/>
                    <a:pt x="42" y="14"/>
                    <a:pt x="37" y="16"/>
                  </a:cubicBezTo>
                  <a:cubicBezTo>
                    <a:pt x="32" y="18"/>
                    <a:pt x="28" y="20"/>
                    <a:pt x="24" y="23"/>
                  </a:cubicBezTo>
                  <a:cubicBezTo>
                    <a:pt x="17" y="29"/>
                    <a:pt x="13" y="36"/>
                    <a:pt x="13" y="43"/>
                  </a:cubicBezTo>
                  <a:cubicBezTo>
                    <a:pt x="13" y="48"/>
                    <a:pt x="14" y="52"/>
                    <a:pt x="17" y="55"/>
                  </a:cubicBezTo>
                  <a:cubicBezTo>
                    <a:pt x="19" y="59"/>
                    <a:pt x="23" y="63"/>
                    <a:pt x="27" y="66"/>
                  </a:cubicBezTo>
                  <a:cubicBezTo>
                    <a:pt x="30" y="68"/>
                    <a:pt x="32" y="71"/>
                    <a:pt x="33" y="75"/>
                  </a:cubicBezTo>
                  <a:cubicBezTo>
                    <a:pt x="33" y="76"/>
                    <a:pt x="33" y="78"/>
                    <a:pt x="33" y="79"/>
                  </a:cubicBezTo>
                  <a:cubicBezTo>
                    <a:pt x="34" y="78"/>
                    <a:pt x="35" y="78"/>
                    <a:pt x="36" y="77"/>
                  </a:cubicBezTo>
                  <a:cubicBezTo>
                    <a:pt x="38" y="74"/>
                    <a:pt x="42" y="73"/>
                    <a:pt x="45" y="73"/>
                  </a:cubicBezTo>
                  <a:cubicBezTo>
                    <a:pt x="46" y="73"/>
                    <a:pt x="46" y="73"/>
                    <a:pt x="47" y="73"/>
                  </a:cubicBezTo>
                  <a:cubicBezTo>
                    <a:pt x="49" y="73"/>
                    <a:pt x="51" y="73"/>
                    <a:pt x="53" y="73"/>
                  </a:cubicBezTo>
                  <a:cubicBezTo>
                    <a:pt x="59" y="73"/>
                    <a:pt x="65" y="73"/>
                    <a:pt x="70" y="71"/>
                  </a:cubicBezTo>
                  <a:cubicBezTo>
                    <a:pt x="75" y="69"/>
                    <a:pt x="79" y="67"/>
                    <a:pt x="83" y="64"/>
                  </a:cubicBezTo>
                  <a:cubicBezTo>
                    <a:pt x="90" y="58"/>
                    <a:pt x="93" y="51"/>
                    <a:pt x="93" y="43"/>
                  </a:cubicBezTo>
                  <a:cubicBezTo>
                    <a:pt x="93" y="36"/>
                    <a:pt x="90" y="29"/>
                    <a:pt x="83" y="23"/>
                  </a:cubicBezTo>
                  <a:cubicBezTo>
                    <a:pt x="79" y="20"/>
                    <a:pt x="75" y="18"/>
                    <a:pt x="70" y="16"/>
                  </a:cubicBezTo>
                  <a:cubicBezTo>
                    <a:pt x="65" y="14"/>
                    <a:pt x="59" y="13"/>
                    <a:pt x="53" y="13"/>
                  </a:cubicBezTo>
                  <a:close/>
                  <a:moveTo>
                    <a:pt x="53" y="0"/>
                  </a:moveTo>
                  <a:cubicBezTo>
                    <a:pt x="53" y="0"/>
                    <a:pt x="53" y="0"/>
                    <a:pt x="53" y="0"/>
                  </a:cubicBezTo>
                  <a:cubicBezTo>
                    <a:pt x="83" y="0"/>
                    <a:pt x="107" y="19"/>
                    <a:pt x="107" y="43"/>
                  </a:cubicBezTo>
                  <a:cubicBezTo>
                    <a:pt x="107" y="67"/>
                    <a:pt x="83" y="87"/>
                    <a:pt x="53" y="87"/>
                  </a:cubicBezTo>
                  <a:cubicBezTo>
                    <a:pt x="51" y="87"/>
                    <a:pt x="48" y="87"/>
                    <a:pt x="45" y="86"/>
                  </a:cubicBezTo>
                  <a:cubicBezTo>
                    <a:pt x="34" y="98"/>
                    <a:pt x="20" y="100"/>
                    <a:pt x="7" y="100"/>
                  </a:cubicBezTo>
                  <a:cubicBezTo>
                    <a:pt x="7" y="97"/>
                    <a:pt x="7" y="97"/>
                    <a:pt x="7" y="97"/>
                  </a:cubicBezTo>
                  <a:cubicBezTo>
                    <a:pt x="14" y="94"/>
                    <a:pt x="20" y="87"/>
                    <a:pt x="20" y="80"/>
                  </a:cubicBezTo>
                  <a:cubicBezTo>
                    <a:pt x="20" y="79"/>
                    <a:pt x="20" y="78"/>
                    <a:pt x="20" y="77"/>
                  </a:cubicBezTo>
                  <a:cubicBezTo>
                    <a:pt x="8" y="69"/>
                    <a:pt x="0" y="57"/>
                    <a:pt x="0" y="43"/>
                  </a:cubicBezTo>
                  <a:cubicBezTo>
                    <a:pt x="0" y="19"/>
                    <a:pt x="24" y="0"/>
                    <a:pt x="5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 name="Freeform 56"/>
            <p:cNvSpPr>
              <a:spLocks noEditPoints="1"/>
            </p:cNvSpPr>
            <p:nvPr/>
          </p:nvSpPr>
          <p:spPr bwMode="auto">
            <a:xfrm>
              <a:off x="11501612" y="4250944"/>
              <a:ext cx="215306" cy="215306"/>
            </a:xfrm>
            <a:custGeom>
              <a:avLst/>
              <a:gdLst>
                <a:gd name="T0" fmla="*/ 62 w 67"/>
                <a:gd name="T1" fmla="*/ 17 h 67"/>
                <a:gd name="T2" fmla="*/ 67 w 67"/>
                <a:gd name="T3" fmla="*/ 13 h 67"/>
                <a:gd name="T4" fmla="*/ 67 w 67"/>
                <a:gd name="T5" fmla="*/ 5 h 67"/>
                <a:gd name="T6" fmla="*/ 58 w 67"/>
                <a:gd name="T7" fmla="*/ 5 h 67"/>
                <a:gd name="T8" fmla="*/ 58 w 67"/>
                <a:gd name="T9" fmla="*/ 0 h 67"/>
                <a:gd name="T10" fmla="*/ 4 w 67"/>
                <a:gd name="T11" fmla="*/ 0 h 67"/>
                <a:gd name="T12" fmla="*/ 0 w 67"/>
                <a:gd name="T13" fmla="*/ 5 h 67"/>
                <a:gd name="T14" fmla="*/ 0 w 67"/>
                <a:gd name="T15" fmla="*/ 63 h 67"/>
                <a:gd name="T16" fmla="*/ 4 w 67"/>
                <a:gd name="T17" fmla="*/ 67 h 67"/>
                <a:gd name="T18" fmla="*/ 58 w 67"/>
                <a:gd name="T19" fmla="*/ 67 h 67"/>
                <a:gd name="T20" fmla="*/ 58 w 67"/>
                <a:gd name="T21" fmla="*/ 50 h 67"/>
                <a:gd name="T22" fmla="*/ 62 w 67"/>
                <a:gd name="T23" fmla="*/ 50 h 67"/>
                <a:gd name="T24" fmla="*/ 67 w 67"/>
                <a:gd name="T25" fmla="*/ 46 h 67"/>
                <a:gd name="T26" fmla="*/ 67 w 67"/>
                <a:gd name="T27" fmla="*/ 38 h 67"/>
                <a:gd name="T28" fmla="*/ 58 w 67"/>
                <a:gd name="T29" fmla="*/ 38 h 67"/>
                <a:gd name="T30" fmla="*/ 58 w 67"/>
                <a:gd name="T31" fmla="*/ 34 h 67"/>
                <a:gd name="T32" fmla="*/ 62 w 67"/>
                <a:gd name="T33" fmla="*/ 34 h 67"/>
                <a:gd name="T34" fmla="*/ 67 w 67"/>
                <a:gd name="T35" fmla="*/ 30 h 67"/>
                <a:gd name="T36" fmla="*/ 67 w 67"/>
                <a:gd name="T37" fmla="*/ 21 h 67"/>
                <a:gd name="T38" fmla="*/ 58 w 67"/>
                <a:gd name="T39" fmla="*/ 21 h 67"/>
                <a:gd name="T40" fmla="*/ 58 w 67"/>
                <a:gd name="T41" fmla="*/ 17 h 67"/>
                <a:gd name="T42" fmla="*/ 62 w 67"/>
                <a:gd name="T43" fmla="*/ 17 h 67"/>
                <a:gd name="T44" fmla="*/ 37 w 67"/>
                <a:gd name="T45" fmla="*/ 17 h 67"/>
                <a:gd name="T46" fmla="*/ 46 w 67"/>
                <a:gd name="T47" fmla="*/ 25 h 67"/>
                <a:gd name="T48" fmla="*/ 37 w 67"/>
                <a:gd name="T49" fmla="*/ 34 h 67"/>
                <a:gd name="T50" fmla="*/ 29 w 67"/>
                <a:gd name="T51" fmla="*/ 25 h 67"/>
                <a:gd name="T52" fmla="*/ 37 w 67"/>
                <a:gd name="T53" fmla="*/ 17 h 67"/>
                <a:gd name="T54" fmla="*/ 16 w 67"/>
                <a:gd name="T55" fmla="*/ 63 h 67"/>
                <a:gd name="T56" fmla="*/ 12 w 67"/>
                <a:gd name="T57" fmla="*/ 63 h 67"/>
                <a:gd name="T58" fmla="*/ 12 w 67"/>
                <a:gd name="T59" fmla="*/ 5 h 67"/>
                <a:gd name="T60" fmla="*/ 16 w 67"/>
                <a:gd name="T61" fmla="*/ 5 h 67"/>
                <a:gd name="T62" fmla="*/ 16 w 67"/>
                <a:gd name="T63" fmla="*/ 63 h 67"/>
                <a:gd name="T64" fmla="*/ 50 w 67"/>
                <a:gd name="T65" fmla="*/ 50 h 67"/>
                <a:gd name="T66" fmla="*/ 25 w 67"/>
                <a:gd name="T67" fmla="*/ 50 h 67"/>
                <a:gd name="T68" fmla="*/ 25 w 67"/>
                <a:gd name="T69" fmla="*/ 46 h 67"/>
                <a:gd name="T70" fmla="*/ 33 w 67"/>
                <a:gd name="T71" fmla="*/ 38 h 67"/>
                <a:gd name="T72" fmla="*/ 33 w 67"/>
                <a:gd name="T73" fmla="*/ 38 h 67"/>
                <a:gd name="T74" fmla="*/ 41 w 67"/>
                <a:gd name="T75" fmla="*/ 38 h 67"/>
                <a:gd name="T76" fmla="*/ 50 w 67"/>
                <a:gd name="T77" fmla="*/ 46 h 67"/>
                <a:gd name="T78" fmla="*/ 50 w 67"/>
                <a:gd name="T79" fmla="*/ 5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7" h="67">
                  <a:moveTo>
                    <a:pt x="62" y="17"/>
                  </a:moveTo>
                  <a:cubicBezTo>
                    <a:pt x="65" y="17"/>
                    <a:pt x="67" y="15"/>
                    <a:pt x="67" y="13"/>
                  </a:cubicBezTo>
                  <a:cubicBezTo>
                    <a:pt x="67" y="5"/>
                    <a:pt x="67" y="5"/>
                    <a:pt x="67" y="5"/>
                  </a:cubicBezTo>
                  <a:cubicBezTo>
                    <a:pt x="58" y="5"/>
                    <a:pt x="58" y="5"/>
                    <a:pt x="58" y="5"/>
                  </a:cubicBezTo>
                  <a:cubicBezTo>
                    <a:pt x="58" y="0"/>
                    <a:pt x="58" y="0"/>
                    <a:pt x="58" y="0"/>
                  </a:cubicBezTo>
                  <a:cubicBezTo>
                    <a:pt x="4" y="0"/>
                    <a:pt x="4" y="0"/>
                    <a:pt x="4" y="0"/>
                  </a:cubicBezTo>
                  <a:cubicBezTo>
                    <a:pt x="2" y="0"/>
                    <a:pt x="0" y="2"/>
                    <a:pt x="0" y="5"/>
                  </a:cubicBezTo>
                  <a:cubicBezTo>
                    <a:pt x="0" y="63"/>
                    <a:pt x="0" y="63"/>
                    <a:pt x="0" y="63"/>
                  </a:cubicBezTo>
                  <a:cubicBezTo>
                    <a:pt x="0" y="65"/>
                    <a:pt x="2" y="67"/>
                    <a:pt x="4" y="67"/>
                  </a:cubicBezTo>
                  <a:cubicBezTo>
                    <a:pt x="58" y="67"/>
                    <a:pt x="58" y="67"/>
                    <a:pt x="58" y="67"/>
                  </a:cubicBezTo>
                  <a:cubicBezTo>
                    <a:pt x="58" y="50"/>
                    <a:pt x="58" y="50"/>
                    <a:pt x="58" y="50"/>
                  </a:cubicBezTo>
                  <a:cubicBezTo>
                    <a:pt x="62" y="50"/>
                    <a:pt x="62" y="50"/>
                    <a:pt x="62" y="50"/>
                  </a:cubicBezTo>
                  <a:cubicBezTo>
                    <a:pt x="65" y="50"/>
                    <a:pt x="67" y="49"/>
                    <a:pt x="67" y="46"/>
                  </a:cubicBezTo>
                  <a:cubicBezTo>
                    <a:pt x="67" y="38"/>
                    <a:pt x="67" y="38"/>
                    <a:pt x="67" y="38"/>
                  </a:cubicBezTo>
                  <a:cubicBezTo>
                    <a:pt x="58" y="38"/>
                    <a:pt x="58" y="38"/>
                    <a:pt x="58" y="38"/>
                  </a:cubicBezTo>
                  <a:cubicBezTo>
                    <a:pt x="58" y="34"/>
                    <a:pt x="58" y="34"/>
                    <a:pt x="58" y="34"/>
                  </a:cubicBezTo>
                  <a:cubicBezTo>
                    <a:pt x="62" y="34"/>
                    <a:pt x="62" y="34"/>
                    <a:pt x="62" y="34"/>
                  </a:cubicBezTo>
                  <a:cubicBezTo>
                    <a:pt x="65" y="34"/>
                    <a:pt x="67" y="32"/>
                    <a:pt x="67" y="30"/>
                  </a:cubicBezTo>
                  <a:cubicBezTo>
                    <a:pt x="67" y="21"/>
                    <a:pt x="67" y="21"/>
                    <a:pt x="67" y="21"/>
                  </a:cubicBezTo>
                  <a:cubicBezTo>
                    <a:pt x="58" y="21"/>
                    <a:pt x="58" y="21"/>
                    <a:pt x="58" y="21"/>
                  </a:cubicBezTo>
                  <a:cubicBezTo>
                    <a:pt x="58" y="17"/>
                    <a:pt x="58" y="17"/>
                    <a:pt x="58" y="17"/>
                  </a:cubicBezTo>
                  <a:lnTo>
                    <a:pt x="62" y="17"/>
                  </a:lnTo>
                  <a:close/>
                  <a:moveTo>
                    <a:pt x="37" y="17"/>
                  </a:moveTo>
                  <a:cubicBezTo>
                    <a:pt x="42" y="17"/>
                    <a:pt x="46" y="21"/>
                    <a:pt x="46" y="25"/>
                  </a:cubicBezTo>
                  <a:cubicBezTo>
                    <a:pt x="46" y="30"/>
                    <a:pt x="42" y="34"/>
                    <a:pt x="37" y="34"/>
                  </a:cubicBezTo>
                  <a:cubicBezTo>
                    <a:pt x="33" y="34"/>
                    <a:pt x="29" y="30"/>
                    <a:pt x="29" y="25"/>
                  </a:cubicBezTo>
                  <a:cubicBezTo>
                    <a:pt x="29" y="21"/>
                    <a:pt x="33" y="17"/>
                    <a:pt x="37" y="17"/>
                  </a:cubicBezTo>
                  <a:close/>
                  <a:moveTo>
                    <a:pt x="16" y="63"/>
                  </a:moveTo>
                  <a:cubicBezTo>
                    <a:pt x="12" y="63"/>
                    <a:pt x="12" y="63"/>
                    <a:pt x="12" y="63"/>
                  </a:cubicBezTo>
                  <a:cubicBezTo>
                    <a:pt x="12" y="5"/>
                    <a:pt x="12" y="5"/>
                    <a:pt x="12" y="5"/>
                  </a:cubicBezTo>
                  <a:cubicBezTo>
                    <a:pt x="16" y="5"/>
                    <a:pt x="16" y="5"/>
                    <a:pt x="16" y="5"/>
                  </a:cubicBezTo>
                  <a:lnTo>
                    <a:pt x="16" y="63"/>
                  </a:lnTo>
                  <a:close/>
                  <a:moveTo>
                    <a:pt x="50" y="50"/>
                  </a:moveTo>
                  <a:cubicBezTo>
                    <a:pt x="25" y="50"/>
                    <a:pt x="25" y="50"/>
                    <a:pt x="25" y="50"/>
                  </a:cubicBezTo>
                  <a:cubicBezTo>
                    <a:pt x="25" y="46"/>
                    <a:pt x="25" y="46"/>
                    <a:pt x="25" y="46"/>
                  </a:cubicBezTo>
                  <a:cubicBezTo>
                    <a:pt x="25" y="42"/>
                    <a:pt x="28" y="38"/>
                    <a:pt x="33" y="38"/>
                  </a:cubicBezTo>
                  <a:cubicBezTo>
                    <a:pt x="33" y="38"/>
                    <a:pt x="33" y="38"/>
                    <a:pt x="33" y="38"/>
                  </a:cubicBezTo>
                  <a:cubicBezTo>
                    <a:pt x="41" y="38"/>
                    <a:pt x="41" y="38"/>
                    <a:pt x="41" y="38"/>
                  </a:cubicBezTo>
                  <a:cubicBezTo>
                    <a:pt x="46" y="38"/>
                    <a:pt x="50" y="42"/>
                    <a:pt x="50" y="46"/>
                  </a:cubicBezTo>
                  <a:lnTo>
                    <a:pt x="50"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6" name="Freeform 57"/>
            <p:cNvSpPr>
              <a:spLocks noEditPoints="1"/>
            </p:cNvSpPr>
            <p:nvPr/>
          </p:nvSpPr>
          <p:spPr bwMode="auto">
            <a:xfrm>
              <a:off x="11869589" y="3663746"/>
              <a:ext cx="185947" cy="182031"/>
            </a:xfrm>
            <a:custGeom>
              <a:avLst/>
              <a:gdLst>
                <a:gd name="T0" fmla="*/ 58 w 58"/>
                <a:gd name="T1" fmla="*/ 29 h 57"/>
                <a:gd name="T2" fmla="*/ 29 w 58"/>
                <a:gd name="T3" fmla="*/ 57 h 57"/>
                <a:gd name="T4" fmla="*/ 0 w 58"/>
                <a:gd name="T5" fmla="*/ 29 h 57"/>
                <a:gd name="T6" fmla="*/ 29 w 58"/>
                <a:gd name="T7" fmla="*/ 0 h 57"/>
                <a:gd name="T8" fmla="*/ 58 w 58"/>
                <a:gd name="T9" fmla="*/ 29 h 57"/>
                <a:gd name="T10" fmla="*/ 6 w 58"/>
                <a:gd name="T11" fmla="*/ 29 h 57"/>
                <a:gd name="T12" fmla="*/ 29 w 58"/>
                <a:gd name="T13" fmla="*/ 52 h 57"/>
                <a:gd name="T14" fmla="*/ 52 w 58"/>
                <a:gd name="T15" fmla="*/ 29 h 57"/>
                <a:gd name="T16" fmla="*/ 29 w 58"/>
                <a:gd name="T17" fmla="*/ 6 h 57"/>
                <a:gd name="T18" fmla="*/ 6 w 58"/>
                <a:gd name="T19" fmla="*/ 29 h 57"/>
                <a:gd name="T20" fmla="*/ 32 w 58"/>
                <a:gd name="T21" fmla="*/ 12 h 57"/>
                <a:gd name="T22" fmla="*/ 46 w 58"/>
                <a:gd name="T23" fmla="*/ 26 h 57"/>
                <a:gd name="T24" fmla="*/ 46 w 58"/>
                <a:gd name="T25" fmla="*/ 31 h 57"/>
                <a:gd name="T26" fmla="*/ 41 w 58"/>
                <a:gd name="T27" fmla="*/ 31 h 57"/>
                <a:gd name="T28" fmla="*/ 33 w 58"/>
                <a:gd name="T29" fmla="*/ 23 h 57"/>
                <a:gd name="T30" fmla="*/ 33 w 58"/>
                <a:gd name="T31" fmla="*/ 43 h 57"/>
                <a:gd name="T32" fmla="*/ 29 w 58"/>
                <a:gd name="T33" fmla="*/ 47 h 57"/>
                <a:gd name="T34" fmla="*/ 25 w 58"/>
                <a:gd name="T35" fmla="*/ 43 h 57"/>
                <a:gd name="T36" fmla="*/ 25 w 58"/>
                <a:gd name="T37" fmla="*/ 23 h 57"/>
                <a:gd name="T38" fmla="*/ 17 w 58"/>
                <a:gd name="T39" fmla="*/ 31 h 57"/>
                <a:gd name="T40" fmla="*/ 12 w 58"/>
                <a:gd name="T41" fmla="*/ 31 h 57"/>
                <a:gd name="T42" fmla="*/ 11 w 58"/>
                <a:gd name="T43" fmla="*/ 29 h 57"/>
                <a:gd name="T44" fmla="*/ 12 w 58"/>
                <a:gd name="T45" fmla="*/ 26 h 57"/>
                <a:gd name="T46" fmla="*/ 27 w 58"/>
                <a:gd name="T47" fmla="*/ 12 h 57"/>
                <a:gd name="T48" fmla="*/ 32 w 58"/>
                <a:gd name="T49"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57">
                  <a:moveTo>
                    <a:pt x="58" y="29"/>
                  </a:moveTo>
                  <a:cubicBezTo>
                    <a:pt x="58" y="45"/>
                    <a:pt x="45" y="57"/>
                    <a:pt x="29" y="57"/>
                  </a:cubicBezTo>
                  <a:cubicBezTo>
                    <a:pt x="13" y="57"/>
                    <a:pt x="0" y="45"/>
                    <a:pt x="0" y="29"/>
                  </a:cubicBezTo>
                  <a:cubicBezTo>
                    <a:pt x="0" y="13"/>
                    <a:pt x="13" y="0"/>
                    <a:pt x="29" y="0"/>
                  </a:cubicBezTo>
                  <a:cubicBezTo>
                    <a:pt x="45" y="0"/>
                    <a:pt x="58" y="13"/>
                    <a:pt x="58" y="29"/>
                  </a:cubicBezTo>
                  <a:close/>
                  <a:moveTo>
                    <a:pt x="6" y="29"/>
                  </a:moveTo>
                  <a:cubicBezTo>
                    <a:pt x="6" y="42"/>
                    <a:pt x="16" y="52"/>
                    <a:pt x="29" y="52"/>
                  </a:cubicBezTo>
                  <a:cubicBezTo>
                    <a:pt x="42" y="52"/>
                    <a:pt x="52" y="42"/>
                    <a:pt x="52" y="29"/>
                  </a:cubicBezTo>
                  <a:cubicBezTo>
                    <a:pt x="52" y="16"/>
                    <a:pt x="42" y="6"/>
                    <a:pt x="29" y="6"/>
                  </a:cubicBezTo>
                  <a:cubicBezTo>
                    <a:pt x="16" y="6"/>
                    <a:pt x="6" y="16"/>
                    <a:pt x="6" y="29"/>
                  </a:cubicBezTo>
                  <a:close/>
                  <a:moveTo>
                    <a:pt x="32" y="12"/>
                  </a:moveTo>
                  <a:cubicBezTo>
                    <a:pt x="46" y="26"/>
                    <a:pt x="46" y="26"/>
                    <a:pt x="46" y="26"/>
                  </a:cubicBezTo>
                  <a:cubicBezTo>
                    <a:pt x="47" y="28"/>
                    <a:pt x="47" y="30"/>
                    <a:pt x="46" y="31"/>
                  </a:cubicBezTo>
                  <a:cubicBezTo>
                    <a:pt x="45" y="33"/>
                    <a:pt x="42" y="33"/>
                    <a:pt x="41" y="31"/>
                  </a:cubicBezTo>
                  <a:cubicBezTo>
                    <a:pt x="33" y="23"/>
                    <a:pt x="33" y="23"/>
                    <a:pt x="33" y="23"/>
                  </a:cubicBezTo>
                  <a:cubicBezTo>
                    <a:pt x="33" y="43"/>
                    <a:pt x="33" y="43"/>
                    <a:pt x="33" y="43"/>
                  </a:cubicBezTo>
                  <a:cubicBezTo>
                    <a:pt x="33" y="45"/>
                    <a:pt x="31" y="47"/>
                    <a:pt x="29" y="47"/>
                  </a:cubicBezTo>
                  <a:cubicBezTo>
                    <a:pt x="27" y="47"/>
                    <a:pt x="25" y="45"/>
                    <a:pt x="25" y="43"/>
                  </a:cubicBezTo>
                  <a:cubicBezTo>
                    <a:pt x="25" y="23"/>
                    <a:pt x="25" y="23"/>
                    <a:pt x="25" y="23"/>
                  </a:cubicBezTo>
                  <a:cubicBezTo>
                    <a:pt x="17" y="31"/>
                    <a:pt x="17" y="31"/>
                    <a:pt x="17" y="31"/>
                  </a:cubicBezTo>
                  <a:cubicBezTo>
                    <a:pt x="16" y="33"/>
                    <a:pt x="14" y="33"/>
                    <a:pt x="12" y="31"/>
                  </a:cubicBezTo>
                  <a:cubicBezTo>
                    <a:pt x="12" y="31"/>
                    <a:pt x="11" y="30"/>
                    <a:pt x="11" y="29"/>
                  </a:cubicBezTo>
                  <a:cubicBezTo>
                    <a:pt x="11" y="28"/>
                    <a:pt x="12" y="27"/>
                    <a:pt x="12" y="26"/>
                  </a:cubicBezTo>
                  <a:cubicBezTo>
                    <a:pt x="27" y="12"/>
                    <a:pt x="27" y="12"/>
                    <a:pt x="27" y="12"/>
                  </a:cubicBezTo>
                  <a:cubicBezTo>
                    <a:pt x="28" y="11"/>
                    <a:pt x="30" y="11"/>
                    <a:pt x="3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7" name="Freeform 58"/>
            <p:cNvSpPr>
              <a:spLocks noEditPoints="1"/>
            </p:cNvSpPr>
            <p:nvPr/>
          </p:nvSpPr>
          <p:spPr bwMode="auto">
            <a:xfrm>
              <a:off x="11838272" y="3890796"/>
              <a:ext cx="146800" cy="146799"/>
            </a:xfrm>
            <a:custGeom>
              <a:avLst/>
              <a:gdLst>
                <a:gd name="T0" fmla="*/ 3 w 46"/>
                <a:gd name="T1" fmla="*/ 0 h 46"/>
                <a:gd name="T2" fmla="*/ 20 w 46"/>
                <a:gd name="T3" fmla="*/ 0 h 46"/>
                <a:gd name="T4" fmla="*/ 20 w 46"/>
                <a:gd name="T5" fmla="*/ 3 h 46"/>
                <a:gd name="T6" fmla="*/ 3 w 46"/>
                <a:gd name="T7" fmla="*/ 3 h 46"/>
                <a:gd name="T8" fmla="*/ 3 w 46"/>
                <a:gd name="T9" fmla="*/ 0 h 46"/>
                <a:gd name="T10" fmla="*/ 26 w 46"/>
                <a:gd name="T11" fmla="*/ 0 h 46"/>
                <a:gd name="T12" fmla="*/ 43 w 46"/>
                <a:gd name="T13" fmla="*/ 0 h 46"/>
                <a:gd name="T14" fmla="*/ 43 w 46"/>
                <a:gd name="T15" fmla="*/ 3 h 46"/>
                <a:gd name="T16" fmla="*/ 26 w 46"/>
                <a:gd name="T17" fmla="*/ 3 h 46"/>
                <a:gd name="T18" fmla="*/ 26 w 46"/>
                <a:gd name="T19" fmla="*/ 0 h 46"/>
                <a:gd name="T20" fmla="*/ 43 w 46"/>
                <a:gd name="T21" fmla="*/ 14 h 46"/>
                <a:gd name="T22" fmla="*/ 41 w 46"/>
                <a:gd name="T23" fmla="*/ 14 h 46"/>
                <a:gd name="T24" fmla="*/ 41 w 46"/>
                <a:gd name="T25" fmla="*/ 3 h 46"/>
                <a:gd name="T26" fmla="*/ 29 w 46"/>
                <a:gd name="T27" fmla="*/ 3 h 46"/>
                <a:gd name="T28" fmla="*/ 29 w 46"/>
                <a:gd name="T29" fmla="*/ 14 h 46"/>
                <a:gd name="T30" fmla="*/ 17 w 46"/>
                <a:gd name="T31" fmla="*/ 14 h 46"/>
                <a:gd name="T32" fmla="*/ 17 w 46"/>
                <a:gd name="T33" fmla="*/ 3 h 46"/>
                <a:gd name="T34" fmla="*/ 6 w 46"/>
                <a:gd name="T35" fmla="*/ 3 h 46"/>
                <a:gd name="T36" fmla="*/ 6 w 46"/>
                <a:gd name="T37" fmla="*/ 14 h 46"/>
                <a:gd name="T38" fmla="*/ 3 w 46"/>
                <a:gd name="T39" fmla="*/ 14 h 46"/>
                <a:gd name="T40" fmla="*/ 0 w 46"/>
                <a:gd name="T41" fmla="*/ 18 h 46"/>
                <a:gd name="T42" fmla="*/ 0 w 46"/>
                <a:gd name="T43" fmla="*/ 43 h 46"/>
                <a:gd name="T44" fmla="*/ 3 w 46"/>
                <a:gd name="T45" fmla="*/ 46 h 46"/>
                <a:gd name="T46" fmla="*/ 17 w 46"/>
                <a:gd name="T47" fmla="*/ 46 h 46"/>
                <a:gd name="T48" fmla="*/ 20 w 46"/>
                <a:gd name="T49" fmla="*/ 43 h 46"/>
                <a:gd name="T50" fmla="*/ 20 w 46"/>
                <a:gd name="T51" fmla="*/ 26 h 46"/>
                <a:gd name="T52" fmla="*/ 26 w 46"/>
                <a:gd name="T53" fmla="*/ 26 h 46"/>
                <a:gd name="T54" fmla="*/ 26 w 46"/>
                <a:gd name="T55" fmla="*/ 43 h 46"/>
                <a:gd name="T56" fmla="*/ 29 w 46"/>
                <a:gd name="T57" fmla="*/ 46 h 46"/>
                <a:gd name="T58" fmla="*/ 43 w 46"/>
                <a:gd name="T59" fmla="*/ 46 h 46"/>
                <a:gd name="T60" fmla="*/ 46 w 46"/>
                <a:gd name="T61" fmla="*/ 43 h 46"/>
                <a:gd name="T62" fmla="*/ 46 w 46"/>
                <a:gd name="T63" fmla="*/ 18 h 46"/>
                <a:gd name="T64" fmla="*/ 43 w 46"/>
                <a:gd name="T65" fmla="*/ 14 h 46"/>
                <a:gd name="T66" fmla="*/ 16 w 46"/>
                <a:gd name="T67" fmla="*/ 43 h 46"/>
                <a:gd name="T68" fmla="*/ 5 w 46"/>
                <a:gd name="T69" fmla="*/ 43 h 46"/>
                <a:gd name="T70" fmla="*/ 3 w 46"/>
                <a:gd name="T71" fmla="*/ 42 h 46"/>
                <a:gd name="T72" fmla="*/ 5 w 46"/>
                <a:gd name="T73" fmla="*/ 40 h 46"/>
                <a:gd name="T74" fmla="*/ 16 w 46"/>
                <a:gd name="T75" fmla="*/ 40 h 46"/>
                <a:gd name="T76" fmla="*/ 17 w 46"/>
                <a:gd name="T77" fmla="*/ 42 h 46"/>
                <a:gd name="T78" fmla="*/ 16 w 46"/>
                <a:gd name="T79" fmla="*/ 43 h 46"/>
                <a:gd name="T80" fmla="*/ 25 w 46"/>
                <a:gd name="T81" fmla="*/ 23 h 46"/>
                <a:gd name="T82" fmla="*/ 22 w 46"/>
                <a:gd name="T83" fmla="*/ 23 h 46"/>
                <a:gd name="T84" fmla="*/ 20 w 46"/>
                <a:gd name="T85" fmla="*/ 22 h 46"/>
                <a:gd name="T86" fmla="*/ 22 w 46"/>
                <a:gd name="T87" fmla="*/ 20 h 46"/>
                <a:gd name="T88" fmla="*/ 25 w 46"/>
                <a:gd name="T89" fmla="*/ 20 h 46"/>
                <a:gd name="T90" fmla="*/ 26 w 46"/>
                <a:gd name="T91" fmla="*/ 22 h 46"/>
                <a:gd name="T92" fmla="*/ 25 w 46"/>
                <a:gd name="T93" fmla="*/ 23 h 46"/>
                <a:gd name="T94" fmla="*/ 42 w 46"/>
                <a:gd name="T95" fmla="*/ 43 h 46"/>
                <a:gd name="T96" fmla="*/ 31 w 46"/>
                <a:gd name="T97" fmla="*/ 43 h 46"/>
                <a:gd name="T98" fmla="*/ 29 w 46"/>
                <a:gd name="T99" fmla="*/ 42 h 46"/>
                <a:gd name="T100" fmla="*/ 31 w 46"/>
                <a:gd name="T101" fmla="*/ 40 h 46"/>
                <a:gd name="T102" fmla="*/ 42 w 46"/>
                <a:gd name="T103" fmla="*/ 40 h 46"/>
                <a:gd name="T104" fmla="*/ 43 w 46"/>
                <a:gd name="T105" fmla="*/ 42 h 46"/>
                <a:gd name="T106" fmla="*/ 42 w 46"/>
                <a:gd name="T107" fmla="*/ 4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 h="46">
                  <a:moveTo>
                    <a:pt x="3" y="0"/>
                  </a:moveTo>
                  <a:cubicBezTo>
                    <a:pt x="20" y="0"/>
                    <a:pt x="20" y="0"/>
                    <a:pt x="20" y="0"/>
                  </a:cubicBezTo>
                  <a:cubicBezTo>
                    <a:pt x="20" y="3"/>
                    <a:pt x="20" y="3"/>
                    <a:pt x="20" y="3"/>
                  </a:cubicBezTo>
                  <a:cubicBezTo>
                    <a:pt x="3" y="3"/>
                    <a:pt x="3" y="3"/>
                    <a:pt x="3" y="3"/>
                  </a:cubicBezTo>
                  <a:lnTo>
                    <a:pt x="3" y="0"/>
                  </a:lnTo>
                  <a:close/>
                  <a:moveTo>
                    <a:pt x="26" y="0"/>
                  </a:moveTo>
                  <a:cubicBezTo>
                    <a:pt x="43" y="0"/>
                    <a:pt x="43" y="0"/>
                    <a:pt x="43" y="0"/>
                  </a:cubicBezTo>
                  <a:cubicBezTo>
                    <a:pt x="43" y="3"/>
                    <a:pt x="43" y="3"/>
                    <a:pt x="43" y="3"/>
                  </a:cubicBezTo>
                  <a:cubicBezTo>
                    <a:pt x="26" y="3"/>
                    <a:pt x="26" y="3"/>
                    <a:pt x="26" y="3"/>
                  </a:cubicBezTo>
                  <a:lnTo>
                    <a:pt x="26" y="0"/>
                  </a:lnTo>
                  <a:close/>
                  <a:moveTo>
                    <a:pt x="43" y="14"/>
                  </a:moveTo>
                  <a:cubicBezTo>
                    <a:pt x="41" y="14"/>
                    <a:pt x="41" y="14"/>
                    <a:pt x="41" y="14"/>
                  </a:cubicBezTo>
                  <a:cubicBezTo>
                    <a:pt x="41" y="3"/>
                    <a:pt x="41" y="3"/>
                    <a:pt x="41" y="3"/>
                  </a:cubicBezTo>
                  <a:cubicBezTo>
                    <a:pt x="29" y="3"/>
                    <a:pt x="29" y="3"/>
                    <a:pt x="29" y="3"/>
                  </a:cubicBezTo>
                  <a:cubicBezTo>
                    <a:pt x="29" y="14"/>
                    <a:pt x="29" y="14"/>
                    <a:pt x="29" y="14"/>
                  </a:cubicBezTo>
                  <a:cubicBezTo>
                    <a:pt x="17" y="14"/>
                    <a:pt x="17" y="14"/>
                    <a:pt x="17" y="14"/>
                  </a:cubicBezTo>
                  <a:cubicBezTo>
                    <a:pt x="17" y="3"/>
                    <a:pt x="17" y="3"/>
                    <a:pt x="17" y="3"/>
                  </a:cubicBezTo>
                  <a:cubicBezTo>
                    <a:pt x="6" y="3"/>
                    <a:pt x="6" y="3"/>
                    <a:pt x="6" y="3"/>
                  </a:cubicBezTo>
                  <a:cubicBezTo>
                    <a:pt x="6" y="14"/>
                    <a:pt x="6" y="14"/>
                    <a:pt x="6" y="14"/>
                  </a:cubicBezTo>
                  <a:cubicBezTo>
                    <a:pt x="3" y="14"/>
                    <a:pt x="3" y="14"/>
                    <a:pt x="3" y="14"/>
                  </a:cubicBezTo>
                  <a:cubicBezTo>
                    <a:pt x="2" y="14"/>
                    <a:pt x="0" y="16"/>
                    <a:pt x="0" y="18"/>
                  </a:cubicBezTo>
                  <a:cubicBezTo>
                    <a:pt x="0" y="43"/>
                    <a:pt x="0" y="43"/>
                    <a:pt x="0" y="43"/>
                  </a:cubicBezTo>
                  <a:cubicBezTo>
                    <a:pt x="0" y="45"/>
                    <a:pt x="2" y="46"/>
                    <a:pt x="3" y="46"/>
                  </a:cubicBezTo>
                  <a:cubicBezTo>
                    <a:pt x="17" y="46"/>
                    <a:pt x="17" y="46"/>
                    <a:pt x="17" y="46"/>
                  </a:cubicBezTo>
                  <a:cubicBezTo>
                    <a:pt x="19" y="46"/>
                    <a:pt x="20" y="45"/>
                    <a:pt x="20" y="43"/>
                  </a:cubicBezTo>
                  <a:cubicBezTo>
                    <a:pt x="20" y="26"/>
                    <a:pt x="20" y="26"/>
                    <a:pt x="20" y="26"/>
                  </a:cubicBezTo>
                  <a:cubicBezTo>
                    <a:pt x="26" y="26"/>
                    <a:pt x="26" y="26"/>
                    <a:pt x="26" y="26"/>
                  </a:cubicBezTo>
                  <a:cubicBezTo>
                    <a:pt x="26" y="43"/>
                    <a:pt x="26" y="43"/>
                    <a:pt x="26" y="43"/>
                  </a:cubicBezTo>
                  <a:cubicBezTo>
                    <a:pt x="26" y="45"/>
                    <a:pt x="28" y="46"/>
                    <a:pt x="29" y="46"/>
                  </a:cubicBezTo>
                  <a:cubicBezTo>
                    <a:pt x="43" y="46"/>
                    <a:pt x="43" y="46"/>
                    <a:pt x="43" y="46"/>
                  </a:cubicBezTo>
                  <a:cubicBezTo>
                    <a:pt x="45" y="46"/>
                    <a:pt x="46" y="45"/>
                    <a:pt x="46" y="43"/>
                  </a:cubicBezTo>
                  <a:cubicBezTo>
                    <a:pt x="46" y="18"/>
                    <a:pt x="46" y="18"/>
                    <a:pt x="46" y="18"/>
                  </a:cubicBezTo>
                  <a:cubicBezTo>
                    <a:pt x="46" y="16"/>
                    <a:pt x="45" y="14"/>
                    <a:pt x="43" y="14"/>
                  </a:cubicBezTo>
                  <a:close/>
                  <a:moveTo>
                    <a:pt x="16" y="43"/>
                  </a:moveTo>
                  <a:cubicBezTo>
                    <a:pt x="5" y="43"/>
                    <a:pt x="5" y="43"/>
                    <a:pt x="5" y="43"/>
                  </a:cubicBezTo>
                  <a:cubicBezTo>
                    <a:pt x="4" y="43"/>
                    <a:pt x="3" y="43"/>
                    <a:pt x="3" y="42"/>
                  </a:cubicBezTo>
                  <a:cubicBezTo>
                    <a:pt x="3" y="41"/>
                    <a:pt x="4" y="40"/>
                    <a:pt x="5" y="40"/>
                  </a:cubicBezTo>
                  <a:cubicBezTo>
                    <a:pt x="16" y="40"/>
                    <a:pt x="16" y="40"/>
                    <a:pt x="16" y="40"/>
                  </a:cubicBezTo>
                  <a:cubicBezTo>
                    <a:pt x="17" y="40"/>
                    <a:pt x="17" y="41"/>
                    <a:pt x="17" y="42"/>
                  </a:cubicBezTo>
                  <a:cubicBezTo>
                    <a:pt x="17" y="43"/>
                    <a:pt x="17" y="43"/>
                    <a:pt x="16" y="43"/>
                  </a:cubicBezTo>
                  <a:close/>
                  <a:moveTo>
                    <a:pt x="25" y="23"/>
                  </a:moveTo>
                  <a:cubicBezTo>
                    <a:pt x="22" y="23"/>
                    <a:pt x="22" y="23"/>
                    <a:pt x="22" y="23"/>
                  </a:cubicBezTo>
                  <a:cubicBezTo>
                    <a:pt x="21" y="23"/>
                    <a:pt x="20" y="22"/>
                    <a:pt x="20" y="22"/>
                  </a:cubicBezTo>
                  <a:cubicBezTo>
                    <a:pt x="20" y="21"/>
                    <a:pt x="21" y="20"/>
                    <a:pt x="22" y="20"/>
                  </a:cubicBezTo>
                  <a:cubicBezTo>
                    <a:pt x="25" y="20"/>
                    <a:pt x="25" y="20"/>
                    <a:pt x="25" y="20"/>
                  </a:cubicBezTo>
                  <a:cubicBezTo>
                    <a:pt x="25" y="20"/>
                    <a:pt x="26" y="21"/>
                    <a:pt x="26" y="22"/>
                  </a:cubicBezTo>
                  <a:cubicBezTo>
                    <a:pt x="26" y="22"/>
                    <a:pt x="25" y="23"/>
                    <a:pt x="25" y="23"/>
                  </a:cubicBezTo>
                  <a:close/>
                  <a:moveTo>
                    <a:pt x="42" y="43"/>
                  </a:moveTo>
                  <a:cubicBezTo>
                    <a:pt x="31" y="43"/>
                    <a:pt x="31" y="43"/>
                    <a:pt x="31" y="43"/>
                  </a:cubicBezTo>
                  <a:cubicBezTo>
                    <a:pt x="30" y="43"/>
                    <a:pt x="29" y="43"/>
                    <a:pt x="29" y="42"/>
                  </a:cubicBezTo>
                  <a:cubicBezTo>
                    <a:pt x="29" y="41"/>
                    <a:pt x="30" y="40"/>
                    <a:pt x="31" y="40"/>
                  </a:cubicBezTo>
                  <a:cubicBezTo>
                    <a:pt x="42" y="40"/>
                    <a:pt x="42" y="40"/>
                    <a:pt x="42" y="40"/>
                  </a:cubicBezTo>
                  <a:cubicBezTo>
                    <a:pt x="43" y="40"/>
                    <a:pt x="43" y="41"/>
                    <a:pt x="43" y="42"/>
                  </a:cubicBezTo>
                  <a:cubicBezTo>
                    <a:pt x="43" y="43"/>
                    <a:pt x="43" y="43"/>
                    <a:pt x="42"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8" name="Freeform 59"/>
            <p:cNvSpPr/>
            <p:nvPr/>
          </p:nvSpPr>
          <p:spPr bwMode="auto">
            <a:xfrm>
              <a:off x="11572076" y="3920155"/>
              <a:ext cx="236837" cy="238794"/>
            </a:xfrm>
            <a:custGeom>
              <a:avLst/>
              <a:gdLst>
                <a:gd name="T0" fmla="*/ 61 w 121"/>
                <a:gd name="T1" fmla="*/ 122 h 122"/>
                <a:gd name="T2" fmla="*/ 121 w 121"/>
                <a:gd name="T3" fmla="*/ 62 h 122"/>
                <a:gd name="T4" fmla="*/ 84 w 121"/>
                <a:gd name="T5" fmla="*/ 62 h 122"/>
                <a:gd name="T6" fmla="*/ 84 w 121"/>
                <a:gd name="T7" fmla="*/ 0 h 122"/>
                <a:gd name="T8" fmla="*/ 38 w 121"/>
                <a:gd name="T9" fmla="*/ 0 h 122"/>
                <a:gd name="T10" fmla="*/ 38 w 121"/>
                <a:gd name="T11" fmla="*/ 62 h 122"/>
                <a:gd name="T12" fmla="*/ 0 w 121"/>
                <a:gd name="T13" fmla="*/ 62 h 122"/>
                <a:gd name="T14" fmla="*/ 61 w 121"/>
                <a:gd name="T15" fmla="*/ 122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22">
                  <a:moveTo>
                    <a:pt x="61" y="122"/>
                  </a:moveTo>
                  <a:lnTo>
                    <a:pt x="121" y="62"/>
                  </a:lnTo>
                  <a:lnTo>
                    <a:pt x="84" y="62"/>
                  </a:lnTo>
                  <a:lnTo>
                    <a:pt x="84" y="0"/>
                  </a:lnTo>
                  <a:lnTo>
                    <a:pt x="38" y="0"/>
                  </a:lnTo>
                  <a:lnTo>
                    <a:pt x="38" y="62"/>
                  </a:lnTo>
                  <a:lnTo>
                    <a:pt x="0" y="62"/>
                  </a:lnTo>
                  <a:lnTo>
                    <a:pt x="61" y="1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9" name="Freeform 60"/>
            <p:cNvSpPr>
              <a:spLocks noEditPoints="1"/>
            </p:cNvSpPr>
            <p:nvPr/>
          </p:nvSpPr>
          <p:spPr bwMode="auto">
            <a:xfrm>
              <a:off x="11848058" y="3391677"/>
              <a:ext cx="197691" cy="19769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57 w 62"/>
                <a:gd name="T11" fmla="*/ 35 h 62"/>
                <a:gd name="T12" fmla="*/ 41 w 62"/>
                <a:gd name="T13" fmla="*/ 34 h 62"/>
                <a:gd name="T14" fmla="*/ 46 w 62"/>
                <a:gd name="T15" fmla="*/ 53 h 62"/>
                <a:gd name="T16" fmla="*/ 57 w 62"/>
                <a:gd name="T17" fmla="*/ 35 h 62"/>
                <a:gd name="T18" fmla="*/ 41 w 62"/>
                <a:gd name="T19" fmla="*/ 55 h 62"/>
                <a:gd name="T20" fmla="*/ 36 w 62"/>
                <a:gd name="T21" fmla="*/ 35 h 62"/>
                <a:gd name="T22" fmla="*/ 35 w 62"/>
                <a:gd name="T23" fmla="*/ 35 h 62"/>
                <a:gd name="T24" fmla="*/ 15 w 62"/>
                <a:gd name="T25" fmla="*/ 52 h 62"/>
                <a:gd name="T26" fmla="*/ 31 w 62"/>
                <a:gd name="T27" fmla="*/ 57 h 62"/>
                <a:gd name="T28" fmla="*/ 41 w 62"/>
                <a:gd name="T29" fmla="*/ 55 h 62"/>
                <a:gd name="T30" fmla="*/ 11 w 62"/>
                <a:gd name="T31" fmla="*/ 48 h 62"/>
                <a:gd name="T32" fmla="*/ 33 w 62"/>
                <a:gd name="T33" fmla="*/ 31 h 62"/>
                <a:gd name="T34" fmla="*/ 34 w 62"/>
                <a:gd name="T35" fmla="*/ 31 h 62"/>
                <a:gd name="T36" fmla="*/ 32 w 62"/>
                <a:gd name="T37" fmla="*/ 26 h 62"/>
                <a:gd name="T38" fmla="*/ 4 w 62"/>
                <a:gd name="T39" fmla="*/ 30 h 62"/>
                <a:gd name="T40" fmla="*/ 4 w 62"/>
                <a:gd name="T41" fmla="*/ 31 h 62"/>
                <a:gd name="T42" fmla="*/ 11 w 62"/>
                <a:gd name="T43" fmla="*/ 48 h 62"/>
                <a:gd name="T44" fmla="*/ 5 w 62"/>
                <a:gd name="T45" fmla="*/ 25 h 62"/>
                <a:gd name="T46" fmla="*/ 29 w 62"/>
                <a:gd name="T47" fmla="*/ 22 h 62"/>
                <a:gd name="T48" fmla="*/ 20 w 62"/>
                <a:gd name="T49" fmla="*/ 7 h 62"/>
                <a:gd name="T50" fmla="*/ 5 w 62"/>
                <a:gd name="T51" fmla="*/ 25 h 62"/>
                <a:gd name="T52" fmla="*/ 25 w 62"/>
                <a:gd name="T53" fmla="*/ 5 h 62"/>
                <a:gd name="T54" fmla="*/ 35 w 62"/>
                <a:gd name="T55" fmla="*/ 20 h 62"/>
                <a:gd name="T56" fmla="*/ 49 w 62"/>
                <a:gd name="T57" fmla="*/ 11 h 62"/>
                <a:gd name="T58" fmla="*/ 31 w 62"/>
                <a:gd name="T59" fmla="*/ 4 h 62"/>
                <a:gd name="T60" fmla="*/ 25 w 62"/>
                <a:gd name="T61" fmla="*/ 5 h 62"/>
                <a:gd name="T62" fmla="*/ 51 w 62"/>
                <a:gd name="T63" fmla="*/ 14 h 62"/>
                <a:gd name="T64" fmla="*/ 37 w 62"/>
                <a:gd name="T65" fmla="*/ 24 h 62"/>
                <a:gd name="T66" fmla="*/ 38 w 62"/>
                <a:gd name="T67" fmla="*/ 28 h 62"/>
                <a:gd name="T68" fmla="*/ 39 w 62"/>
                <a:gd name="T69" fmla="*/ 30 h 62"/>
                <a:gd name="T70" fmla="*/ 57 w 62"/>
                <a:gd name="T71" fmla="*/ 30 h 62"/>
                <a:gd name="T72" fmla="*/ 51 w 62"/>
                <a:gd name="T73" fmla="*/ 1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57" y="35"/>
                  </a:moveTo>
                  <a:cubicBezTo>
                    <a:pt x="56" y="35"/>
                    <a:pt x="49" y="32"/>
                    <a:pt x="41" y="34"/>
                  </a:cubicBezTo>
                  <a:cubicBezTo>
                    <a:pt x="44" y="43"/>
                    <a:pt x="45" y="51"/>
                    <a:pt x="46" y="53"/>
                  </a:cubicBezTo>
                  <a:cubicBezTo>
                    <a:pt x="52" y="49"/>
                    <a:pt x="56" y="42"/>
                    <a:pt x="57" y="35"/>
                  </a:cubicBezTo>
                  <a:close/>
                  <a:moveTo>
                    <a:pt x="41" y="55"/>
                  </a:moveTo>
                  <a:cubicBezTo>
                    <a:pt x="41" y="53"/>
                    <a:pt x="39" y="45"/>
                    <a:pt x="36" y="35"/>
                  </a:cubicBezTo>
                  <a:cubicBezTo>
                    <a:pt x="36" y="35"/>
                    <a:pt x="36" y="35"/>
                    <a:pt x="35" y="35"/>
                  </a:cubicBezTo>
                  <a:cubicBezTo>
                    <a:pt x="20" y="40"/>
                    <a:pt x="15" y="51"/>
                    <a:pt x="15" y="52"/>
                  </a:cubicBezTo>
                  <a:cubicBezTo>
                    <a:pt x="19" y="55"/>
                    <a:pt x="25" y="57"/>
                    <a:pt x="31" y="57"/>
                  </a:cubicBezTo>
                  <a:cubicBezTo>
                    <a:pt x="35" y="57"/>
                    <a:pt x="38" y="57"/>
                    <a:pt x="41" y="55"/>
                  </a:cubicBezTo>
                  <a:close/>
                  <a:moveTo>
                    <a:pt x="11" y="48"/>
                  </a:moveTo>
                  <a:cubicBezTo>
                    <a:pt x="12" y="47"/>
                    <a:pt x="19" y="35"/>
                    <a:pt x="33" y="31"/>
                  </a:cubicBezTo>
                  <a:cubicBezTo>
                    <a:pt x="33" y="31"/>
                    <a:pt x="33" y="31"/>
                    <a:pt x="34" y="31"/>
                  </a:cubicBezTo>
                  <a:cubicBezTo>
                    <a:pt x="33" y="29"/>
                    <a:pt x="32" y="28"/>
                    <a:pt x="32" y="26"/>
                  </a:cubicBezTo>
                  <a:cubicBezTo>
                    <a:pt x="18" y="30"/>
                    <a:pt x="6" y="30"/>
                    <a:pt x="4" y="30"/>
                  </a:cubicBezTo>
                  <a:cubicBezTo>
                    <a:pt x="4" y="30"/>
                    <a:pt x="4" y="30"/>
                    <a:pt x="4" y="31"/>
                  </a:cubicBezTo>
                  <a:cubicBezTo>
                    <a:pt x="4" y="38"/>
                    <a:pt x="7" y="44"/>
                    <a:pt x="11" y="48"/>
                  </a:cubicBezTo>
                  <a:close/>
                  <a:moveTo>
                    <a:pt x="5" y="25"/>
                  </a:moveTo>
                  <a:cubicBezTo>
                    <a:pt x="6" y="25"/>
                    <a:pt x="17" y="25"/>
                    <a:pt x="29" y="22"/>
                  </a:cubicBezTo>
                  <a:cubicBezTo>
                    <a:pt x="25" y="14"/>
                    <a:pt x="20" y="8"/>
                    <a:pt x="20" y="7"/>
                  </a:cubicBezTo>
                  <a:cubicBezTo>
                    <a:pt x="12" y="10"/>
                    <a:pt x="7" y="17"/>
                    <a:pt x="5" y="25"/>
                  </a:cubicBezTo>
                  <a:close/>
                  <a:moveTo>
                    <a:pt x="25" y="5"/>
                  </a:moveTo>
                  <a:cubicBezTo>
                    <a:pt x="25" y="6"/>
                    <a:pt x="30" y="12"/>
                    <a:pt x="35" y="20"/>
                  </a:cubicBezTo>
                  <a:cubicBezTo>
                    <a:pt x="44" y="17"/>
                    <a:pt x="48" y="12"/>
                    <a:pt x="49" y="11"/>
                  </a:cubicBezTo>
                  <a:cubicBezTo>
                    <a:pt x="44" y="7"/>
                    <a:pt x="38" y="4"/>
                    <a:pt x="31" y="4"/>
                  </a:cubicBezTo>
                  <a:cubicBezTo>
                    <a:pt x="29" y="4"/>
                    <a:pt x="27" y="4"/>
                    <a:pt x="25" y="5"/>
                  </a:cubicBezTo>
                  <a:close/>
                  <a:moveTo>
                    <a:pt x="51" y="14"/>
                  </a:moveTo>
                  <a:cubicBezTo>
                    <a:pt x="51" y="15"/>
                    <a:pt x="46" y="20"/>
                    <a:pt x="37" y="24"/>
                  </a:cubicBezTo>
                  <a:cubicBezTo>
                    <a:pt x="37" y="26"/>
                    <a:pt x="38" y="27"/>
                    <a:pt x="38" y="28"/>
                  </a:cubicBezTo>
                  <a:cubicBezTo>
                    <a:pt x="39" y="29"/>
                    <a:pt x="39" y="29"/>
                    <a:pt x="39" y="30"/>
                  </a:cubicBezTo>
                  <a:cubicBezTo>
                    <a:pt x="48" y="29"/>
                    <a:pt x="57" y="30"/>
                    <a:pt x="57" y="30"/>
                  </a:cubicBezTo>
                  <a:cubicBezTo>
                    <a:pt x="57" y="24"/>
                    <a:pt x="55" y="18"/>
                    <a:pt x="51"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0" name="Freeform 61"/>
            <p:cNvSpPr>
              <a:spLocks noEditPoints="1"/>
            </p:cNvSpPr>
            <p:nvPr/>
          </p:nvSpPr>
          <p:spPr bwMode="auto">
            <a:xfrm>
              <a:off x="11650369" y="3689191"/>
              <a:ext cx="187904" cy="166372"/>
            </a:xfrm>
            <a:custGeom>
              <a:avLst/>
              <a:gdLst>
                <a:gd name="T0" fmla="*/ 48 w 59"/>
                <a:gd name="T1" fmla="*/ 0 h 52"/>
                <a:gd name="T2" fmla="*/ 11 w 59"/>
                <a:gd name="T3" fmla="*/ 0 h 52"/>
                <a:gd name="T4" fmla="*/ 0 w 59"/>
                <a:gd name="T5" fmla="*/ 12 h 52"/>
                <a:gd name="T6" fmla="*/ 0 w 59"/>
                <a:gd name="T7" fmla="*/ 50 h 52"/>
                <a:gd name="T8" fmla="*/ 2 w 59"/>
                <a:gd name="T9" fmla="*/ 52 h 52"/>
                <a:gd name="T10" fmla="*/ 57 w 59"/>
                <a:gd name="T11" fmla="*/ 52 h 52"/>
                <a:gd name="T12" fmla="*/ 59 w 59"/>
                <a:gd name="T13" fmla="*/ 50 h 52"/>
                <a:gd name="T14" fmla="*/ 59 w 59"/>
                <a:gd name="T15" fmla="*/ 12 h 52"/>
                <a:gd name="T16" fmla="*/ 48 w 59"/>
                <a:gd name="T17" fmla="*/ 0 h 52"/>
                <a:gd name="T18" fmla="*/ 37 w 59"/>
                <a:gd name="T19" fmla="*/ 34 h 52"/>
                <a:gd name="T20" fmla="*/ 37 w 59"/>
                <a:gd name="T21" fmla="*/ 45 h 52"/>
                <a:gd name="T22" fmla="*/ 22 w 59"/>
                <a:gd name="T23" fmla="*/ 45 h 52"/>
                <a:gd name="T24" fmla="*/ 22 w 59"/>
                <a:gd name="T25" fmla="*/ 34 h 52"/>
                <a:gd name="T26" fmla="*/ 11 w 59"/>
                <a:gd name="T27" fmla="*/ 34 h 52"/>
                <a:gd name="T28" fmla="*/ 29 w 59"/>
                <a:gd name="T29" fmla="*/ 19 h 52"/>
                <a:gd name="T30" fmla="*/ 48 w 59"/>
                <a:gd name="T31" fmla="*/ 34 h 52"/>
                <a:gd name="T32" fmla="*/ 37 w 59"/>
                <a:gd name="T33" fmla="*/ 34 h 52"/>
                <a:gd name="T34" fmla="*/ 9 w 59"/>
                <a:gd name="T35" fmla="*/ 8 h 52"/>
                <a:gd name="T36" fmla="*/ 12 w 59"/>
                <a:gd name="T37" fmla="*/ 4 h 52"/>
                <a:gd name="T38" fmla="*/ 46 w 59"/>
                <a:gd name="T39" fmla="*/ 4 h 52"/>
                <a:gd name="T40" fmla="*/ 50 w 59"/>
                <a:gd name="T41" fmla="*/ 8 h 52"/>
                <a:gd name="T42" fmla="*/ 9 w 59"/>
                <a:gd name="T43"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52">
                  <a:moveTo>
                    <a:pt x="48" y="0"/>
                  </a:moveTo>
                  <a:cubicBezTo>
                    <a:pt x="11" y="0"/>
                    <a:pt x="11" y="0"/>
                    <a:pt x="11" y="0"/>
                  </a:cubicBezTo>
                  <a:cubicBezTo>
                    <a:pt x="0" y="12"/>
                    <a:pt x="0" y="12"/>
                    <a:pt x="0" y="12"/>
                  </a:cubicBezTo>
                  <a:cubicBezTo>
                    <a:pt x="0" y="50"/>
                    <a:pt x="0" y="50"/>
                    <a:pt x="0" y="50"/>
                  </a:cubicBezTo>
                  <a:cubicBezTo>
                    <a:pt x="0" y="52"/>
                    <a:pt x="1" y="52"/>
                    <a:pt x="2" y="52"/>
                  </a:cubicBezTo>
                  <a:cubicBezTo>
                    <a:pt x="57" y="52"/>
                    <a:pt x="57" y="52"/>
                    <a:pt x="57" y="52"/>
                  </a:cubicBezTo>
                  <a:cubicBezTo>
                    <a:pt x="58" y="52"/>
                    <a:pt x="59" y="52"/>
                    <a:pt x="59" y="50"/>
                  </a:cubicBezTo>
                  <a:cubicBezTo>
                    <a:pt x="59" y="12"/>
                    <a:pt x="59" y="12"/>
                    <a:pt x="59" y="12"/>
                  </a:cubicBezTo>
                  <a:lnTo>
                    <a:pt x="48" y="0"/>
                  </a:lnTo>
                  <a:close/>
                  <a:moveTo>
                    <a:pt x="37" y="34"/>
                  </a:moveTo>
                  <a:cubicBezTo>
                    <a:pt x="37" y="45"/>
                    <a:pt x="37" y="45"/>
                    <a:pt x="37" y="45"/>
                  </a:cubicBezTo>
                  <a:cubicBezTo>
                    <a:pt x="22" y="45"/>
                    <a:pt x="22" y="45"/>
                    <a:pt x="22" y="45"/>
                  </a:cubicBezTo>
                  <a:cubicBezTo>
                    <a:pt x="22" y="34"/>
                    <a:pt x="22" y="34"/>
                    <a:pt x="22" y="34"/>
                  </a:cubicBezTo>
                  <a:cubicBezTo>
                    <a:pt x="11" y="34"/>
                    <a:pt x="11" y="34"/>
                    <a:pt x="11" y="34"/>
                  </a:cubicBezTo>
                  <a:cubicBezTo>
                    <a:pt x="29" y="19"/>
                    <a:pt x="29" y="19"/>
                    <a:pt x="29" y="19"/>
                  </a:cubicBezTo>
                  <a:cubicBezTo>
                    <a:pt x="48" y="34"/>
                    <a:pt x="48" y="34"/>
                    <a:pt x="48" y="34"/>
                  </a:cubicBezTo>
                  <a:lnTo>
                    <a:pt x="37" y="34"/>
                  </a:lnTo>
                  <a:close/>
                  <a:moveTo>
                    <a:pt x="9" y="8"/>
                  </a:moveTo>
                  <a:cubicBezTo>
                    <a:pt x="12" y="4"/>
                    <a:pt x="12" y="4"/>
                    <a:pt x="12" y="4"/>
                  </a:cubicBezTo>
                  <a:cubicBezTo>
                    <a:pt x="46" y="4"/>
                    <a:pt x="46" y="4"/>
                    <a:pt x="46" y="4"/>
                  </a:cubicBezTo>
                  <a:cubicBezTo>
                    <a:pt x="50" y="8"/>
                    <a:pt x="50" y="8"/>
                    <a:pt x="50" y="8"/>
                  </a:cubicBezTo>
                  <a:lnTo>
                    <a:pt x="9"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1" name="Freeform 62"/>
            <p:cNvSpPr>
              <a:spLocks noEditPoints="1"/>
            </p:cNvSpPr>
            <p:nvPr/>
          </p:nvSpPr>
          <p:spPr bwMode="auto">
            <a:xfrm>
              <a:off x="11243244" y="4012150"/>
              <a:ext cx="303387" cy="266197"/>
            </a:xfrm>
            <a:custGeom>
              <a:avLst/>
              <a:gdLst>
                <a:gd name="T0" fmla="*/ 95 w 95"/>
                <a:gd name="T1" fmla="*/ 34 h 83"/>
                <a:gd name="T2" fmla="*/ 83 w 95"/>
                <a:gd name="T3" fmla="*/ 0 h 83"/>
                <a:gd name="T4" fmla="*/ 83 w 95"/>
                <a:gd name="T5" fmla="*/ 0 h 83"/>
                <a:gd name="T6" fmla="*/ 75 w 95"/>
                <a:gd name="T7" fmla="*/ 0 h 83"/>
                <a:gd name="T8" fmla="*/ 31 w 95"/>
                <a:gd name="T9" fmla="*/ 19 h 83"/>
                <a:gd name="T10" fmla="*/ 30 w 95"/>
                <a:gd name="T11" fmla="*/ 34 h 83"/>
                <a:gd name="T12" fmla="*/ 31 w 95"/>
                <a:gd name="T13" fmla="*/ 49 h 83"/>
                <a:gd name="T14" fmla="*/ 75 w 95"/>
                <a:gd name="T15" fmla="*/ 67 h 83"/>
                <a:gd name="T16" fmla="*/ 83 w 95"/>
                <a:gd name="T17" fmla="*/ 67 h 83"/>
                <a:gd name="T18" fmla="*/ 83 w 95"/>
                <a:gd name="T19" fmla="*/ 67 h 83"/>
                <a:gd name="T20" fmla="*/ 95 w 95"/>
                <a:gd name="T21" fmla="*/ 34 h 83"/>
                <a:gd name="T22" fmla="*/ 80 w 95"/>
                <a:gd name="T23" fmla="*/ 62 h 83"/>
                <a:gd name="T24" fmla="*/ 78 w 95"/>
                <a:gd name="T25" fmla="*/ 61 h 83"/>
                <a:gd name="T26" fmla="*/ 75 w 95"/>
                <a:gd name="T27" fmla="*/ 55 h 83"/>
                <a:gd name="T28" fmla="*/ 71 w 95"/>
                <a:gd name="T29" fmla="*/ 34 h 83"/>
                <a:gd name="T30" fmla="*/ 75 w 95"/>
                <a:gd name="T31" fmla="*/ 12 h 83"/>
                <a:gd name="T32" fmla="*/ 78 w 95"/>
                <a:gd name="T33" fmla="*/ 7 h 83"/>
                <a:gd name="T34" fmla="*/ 80 w 95"/>
                <a:gd name="T35" fmla="*/ 5 h 83"/>
                <a:gd name="T36" fmla="*/ 82 w 95"/>
                <a:gd name="T37" fmla="*/ 7 h 83"/>
                <a:gd name="T38" fmla="*/ 86 w 95"/>
                <a:gd name="T39" fmla="*/ 12 h 83"/>
                <a:gd name="T40" fmla="*/ 89 w 95"/>
                <a:gd name="T41" fmla="*/ 34 h 83"/>
                <a:gd name="T42" fmla="*/ 86 w 95"/>
                <a:gd name="T43" fmla="*/ 55 h 83"/>
                <a:gd name="T44" fmla="*/ 82 w 95"/>
                <a:gd name="T45" fmla="*/ 61 h 83"/>
                <a:gd name="T46" fmla="*/ 80 w 95"/>
                <a:gd name="T47" fmla="*/ 62 h 83"/>
                <a:gd name="T48" fmla="*/ 23 w 95"/>
                <a:gd name="T49" fmla="*/ 34 h 83"/>
                <a:gd name="T50" fmla="*/ 24 w 95"/>
                <a:gd name="T51" fmla="*/ 20 h 83"/>
                <a:gd name="T52" fmla="*/ 12 w 95"/>
                <a:gd name="T53" fmla="*/ 21 h 83"/>
                <a:gd name="T54" fmla="*/ 5 w 95"/>
                <a:gd name="T55" fmla="*/ 21 h 83"/>
                <a:gd name="T56" fmla="*/ 0 w 95"/>
                <a:gd name="T57" fmla="*/ 30 h 83"/>
                <a:gd name="T58" fmla="*/ 0 w 95"/>
                <a:gd name="T59" fmla="*/ 38 h 83"/>
                <a:gd name="T60" fmla="*/ 5 w 95"/>
                <a:gd name="T61" fmla="*/ 47 h 83"/>
                <a:gd name="T62" fmla="*/ 12 w 95"/>
                <a:gd name="T63" fmla="*/ 47 h 83"/>
                <a:gd name="T64" fmla="*/ 24 w 95"/>
                <a:gd name="T65" fmla="*/ 47 h 83"/>
                <a:gd name="T66" fmla="*/ 23 w 95"/>
                <a:gd name="T67" fmla="*/ 34 h 83"/>
                <a:gd name="T68" fmla="*/ 34 w 95"/>
                <a:gd name="T69" fmla="*/ 53 h 83"/>
                <a:gd name="T70" fmla="*/ 22 w 95"/>
                <a:gd name="T71" fmla="*/ 51 h 83"/>
                <a:gd name="T72" fmla="*/ 30 w 95"/>
                <a:gd name="T73" fmla="*/ 81 h 83"/>
                <a:gd name="T74" fmla="*/ 33 w 95"/>
                <a:gd name="T75" fmla="*/ 83 h 83"/>
                <a:gd name="T76" fmla="*/ 44 w 95"/>
                <a:gd name="T77" fmla="*/ 78 h 83"/>
                <a:gd name="T78" fmla="*/ 46 w 95"/>
                <a:gd name="T79" fmla="*/ 75 h 83"/>
                <a:gd name="T80" fmla="*/ 34 w 95"/>
                <a:gd name="T81" fmla="*/ 53 h 83"/>
                <a:gd name="T82" fmla="*/ 80 w 95"/>
                <a:gd name="T83" fmla="*/ 45 h 83"/>
                <a:gd name="T84" fmla="*/ 79 w 95"/>
                <a:gd name="T85" fmla="*/ 44 h 83"/>
                <a:gd name="T86" fmla="*/ 78 w 95"/>
                <a:gd name="T87" fmla="*/ 42 h 83"/>
                <a:gd name="T88" fmla="*/ 77 w 95"/>
                <a:gd name="T89" fmla="*/ 34 h 83"/>
                <a:gd name="T90" fmla="*/ 78 w 95"/>
                <a:gd name="T91" fmla="*/ 25 h 83"/>
                <a:gd name="T92" fmla="*/ 79 w 95"/>
                <a:gd name="T93" fmla="*/ 23 h 83"/>
                <a:gd name="T94" fmla="*/ 80 w 95"/>
                <a:gd name="T95" fmla="*/ 23 h 83"/>
                <a:gd name="T96" fmla="*/ 81 w 95"/>
                <a:gd name="T97" fmla="*/ 23 h 83"/>
                <a:gd name="T98" fmla="*/ 82 w 95"/>
                <a:gd name="T99" fmla="*/ 25 h 83"/>
                <a:gd name="T100" fmla="*/ 84 w 95"/>
                <a:gd name="T101" fmla="*/ 34 h 83"/>
                <a:gd name="T102" fmla="*/ 82 w 95"/>
                <a:gd name="T103" fmla="*/ 42 h 83"/>
                <a:gd name="T104" fmla="*/ 81 w 95"/>
                <a:gd name="T105" fmla="*/ 44 h 83"/>
                <a:gd name="T106" fmla="*/ 80 w 95"/>
                <a:gd name="T107" fmla="*/ 45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5" h="83">
                  <a:moveTo>
                    <a:pt x="95" y="34"/>
                  </a:moveTo>
                  <a:cubicBezTo>
                    <a:pt x="95" y="15"/>
                    <a:pt x="89" y="0"/>
                    <a:pt x="83" y="0"/>
                  </a:cubicBezTo>
                  <a:cubicBezTo>
                    <a:pt x="83" y="0"/>
                    <a:pt x="83" y="0"/>
                    <a:pt x="83" y="0"/>
                  </a:cubicBezTo>
                  <a:cubicBezTo>
                    <a:pt x="75" y="0"/>
                    <a:pt x="75" y="0"/>
                    <a:pt x="75" y="0"/>
                  </a:cubicBezTo>
                  <a:cubicBezTo>
                    <a:pt x="75" y="0"/>
                    <a:pt x="57" y="13"/>
                    <a:pt x="31" y="19"/>
                  </a:cubicBezTo>
                  <a:cubicBezTo>
                    <a:pt x="30" y="23"/>
                    <a:pt x="30" y="28"/>
                    <a:pt x="30" y="34"/>
                  </a:cubicBezTo>
                  <a:cubicBezTo>
                    <a:pt x="30" y="39"/>
                    <a:pt x="30" y="44"/>
                    <a:pt x="31" y="49"/>
                  </a:cubicBezTo>
                  <a:cubicBezTo>
                    <a:pt x="57" y="54"/>
                    <a:pt x="75" y="67"/>
                    <a:pt x="75" y="67"/>
                  </a:cubicBezTo>
                  <a:cubicBezTo>
                    <a:pt x="83" y="67"/>
                    <a:pt x="83" y="67"/>
                    <a:pt x="83" y="67"/>
                  </a:cubicBezTo>
                  <a:cubicBezTo>
                    <a:pt x="83" y="67"/>
                    <a:pt x="83" y="67"/>
                    <a:pt x="83" y="67"/>
                  </a:cubicBezTo>
                  <a:cubicBezTo>
                    <a:pt x="89" y="67"/>
                    <a:pt x="95" y="52"/>
                    <a:pt x="95" y="34"/>
                  </a:cubicBezTo>
                  <a:close/>
                  <a:moveTo>
                    <a:pt x="80" y="62"/>
                  </a:moveTo>
                  <a:cubicBezTo>
                    <a:pt x="79" y="62"/>
                    <a:pt x="78" y="61"/>
                    <a:pt x="78" y="61"/>
                  </a:cubicBezTo>
                  <a:cubicBezTo>
                    <a:pt x="77" y="60"/>
                    <a:pt x="76" y="58"/>
                    <a:pt x="75" y="55"/>
                  </a:cubicBezTo>
                  <a:cubicBezTo>
                    <a:pt x="72" y="49"/>
                    <a:pt x="71" y="42"/>
                    <a:pt x="71" y="34"/>
                  </a:cubicBezTo>
                  <a:cubicBezTo>
                    <a:pt x="71" y="26"/>
                    <a:pt x="72" y="18"/>
                    <a:pt x="75" y="12"/>
                  </a:cubicBezTo>
                  <a:cubicBezTo>
                    <a:pt x="76" y="10"/>
                    <a:pt x="77" y="8"/>
                    <a:pt x="78" y="7"/>
                  </a:cubicBezTo>
                  <a:cubicBezTo>
                    <a:pt x="78" y="6"/>
                    <a:pt x="79" y="5"/>
                    <a:pt x="80" y="5"/>
                  </a:cubicBezTo>
                  <a:cubicBezTo>
                    <a:pt x="81" y="5"/>
                    <a:pt x="82" y="6"/>
                    <a:pt x="82" y="7"/>
                  </a:cubicBezTo>
                  <a:cubicBezTo>
                    <a:pt x="84" y="8"/>
                    <a:pt x="85" y="10"/>
                    <a:pt x="86" y="12"/>
                  </a:cubicBezTo>
                  <a:cubicBezTo>
                    <a:pt x="88" y="18"/>
                    <a:pt x="89" y="26"/>
                    <a:pt x="89" y="34"/>
                  </a:cubicBezTo>
                  <a:cubicBezTo>
                    <a:pt x="89" y="42"/>
                    <a:pt x="88" y="49"/>
                    <a:pt x="86" y="55"/>
                  </a:cubicBezTo>
                  <a:cubicBezTo>
                    <a:pt x="85" y="58"/>
                    <a:pt x="84" y="60"/>
                    <a:pt x="82" y="61"/>
                  </a:cubicBezTo>
                  <a:cubicBezTo>
                    <a:pt x="82" y="61"/>
                    <a:pt x="81" y="62"/>
                    <a:pt x="80" y="62"/>
                  </a:cubicBezTo>
                  <a:close/>
                  <a:moveTo>
                    <a:pt x="23" y="34"/>
                  </a:moveTo>
                  <a:cubicBezTo>
                    <a:pt x="23" y="29"/>
                    <a:pt x="24" y="24"/>
                    <a:pt x="24" y="20"/>
                  </a:cubicBezTo>
                  <a:cubicBezTo>
                    <a:pt x="20" y="21"/>
                    <a:pt x="16" y="21"/>
                    <a:pt x="12" y="21"/>
                  </a:cubicBezTo>
                  <a:cubicBezTo>
                    <a:pt x="5" y="21"/>
                    <a:pt x="5" y="21"/>
                    <a:pt x="5" y="21"/>
                  </a:cubicBezTo>
                  <a:cubicBezTo>
                    <a:pt x="0" y="30"/>
                    <a:pt x="0" y="30"/>
                    <a:pt x="0" y="30"/>
                  </a:cubicBezTo>
                  <a:cubicBezTo>
                    <a:pt x="0" y="38"/>
                    <a:pt x="0" y="38"/>
                    <a:pt x="0" y="38"/>
                  </a:cubicBezTo>
                  <a:cubicBezTo>
                    <a:pt x="5" y="47"/>
                    <a:pt x="5" y="47"/>
                    <a:pt x="5" y="47"/>
                  </a:cubicBezTo>
                  <a:cubicBezTo>
                    <a:pt x="5" y="47"/>
                    <a:pt x="5" y="47"/>
                    <a:pt x="12" y="47"/>
                  </a:cubicBezTo>
                  <a:cubicBezTo>
                    <a:pt x="16" y="47"/>
                    <a:pt x="20" y="47"/>
                    <a:pt x="24" y="47"/>
                  </a:cubicBezTo>
                  <a:cubicBezTo>
                    <a:pt x="24" y="43"/>
                    <a:pt x="23" y="39"/>
                    <a:pt x="23" y="34"/>
                  </a:cubicBezTo>
                  <a:close/>
                  <a:moveTo>
                    <a:pt x="34" y="53"/>
                  </a:moveTo>
                  <a:cubicBezTo>
                    <a:pt x="22" y="51"/>
                    <a:pt x="22" y="51"/>
                    <a:pt x="22" y="51"/>
                  </a:cubicBezTo>
                  <a:cubicBezTo>
                    <a:pt x="30" y="81"/>
                    <a:pt x="30" y="81"/>
                    <a:pt x="30" y="81"/>
                  </a:cubicBezTo>
                  <a:cubicBezTo>
                    <a:pt x="30" y="82"/>
                    <a:pt x="32" y="83"/>
                    <a:pt x="33" y="83"/>
                  </a:cubicBezTo>
                  <a:cubicBezTo>
                    <a:pt x="44" y="78"/>
                    <a:pt x="44" y="78"/>
                    <a:pt x="44" y="78"/>
                  </a:cubicBezTo>
                  <a:cubicBezTo>
                    <a:pt x="46" y="78"/>
                    <a:pt x="46" y="76"/>
                    <a:pt x="46" y="75"/>
                  </a:cubicBezTo>
                  <a:lnTo>
                    <a:pt x="34" y="53"/>
                  </a:lnTo>
                  <a:close/>
                  <a:moveTo>
                    <a:pt x="80" y="45"/>
                  </a:moveTo>
                  <a:cubicBezTo>
                    <a:pt x="80" y="45"/>
                    <a:pt x="79" y="44"/>
                    <a:pt x="79" y="44"/>
                  </a:cubicBezTo>
                  <a:cubicBezTo>
                    <a:pt x="79" y="44"/>
                    <a:pt x="78" y="43"/>
                    <a:pt x="78" y="42"/>
                  </a:cubicBezTo>
                  <a:cubicBezTo>
                    <a:pt x="77" y="40"/>
                    <a:pt x="77" y="37"/>
                    <a:pt x="77" y="34"/>
                  </a:cubicBezTo>
                  <a:cubicBezTo>
                    <a:pt x="77" y="31"/>
                    <a:pt x="77" y="28"/>
                    <a:pt x="78" y="25"/>
                  </a:cubicBezTo>
                  <a:cubicBezTo>
                    <a:pt x="78" y="25"/>
                    <a:pt x="79" y="24"/>
                    <a:pt x="79" y="23"/>
                  </a:cubicBezTo>
                  <a:cubicBezTo>
                    <a:pt x="79" y="23"/>
                    <a:pt x="80" y="23"/>
                    <a:pt x="80" y="23"/>
                  </a:cubicBezTo>
                  <a:cubicBezTo>
                    <a:pt x="80" y="23"/>
                    <a:pt x="81" y="23"/>
                    <a:pt x="81" y="23"/>
                  </a:cubicBezTo>
                  <a:cubicBezTo>
                    <a:pt x="81" y="24"/>
                    <a:pt x="82" y="25"/>
                    <a:pt x="82" y="25"/>
                  </a:cubicBezTo>
                  <a:cubicBezTo>
                    <a:pt x="83" y="28"/>
                    <a:pt x="84" y="31"/>
                    <a:pt x="84" y="34"/>
                  </a:cubicBezTo>
                  <a:cubicBezTo>
                    <a:pt x="84" y="37"/>
                    <a:pt x="83" y="40"/>
                    <a:pt x="82" y="42"/>
                  </a:cubicBezTo>
                  <a:cubicBezTo>
                    <a:pt x="82" y="43"/>
                    <a:pt x="81" y="44"/>
                    <a:pt x="81" y="44"/>
                  </a:cubicBezTo>
                  <a:cubicBezTo>
                    <a:pt x="81" y="44"/>
                    <a:pt x="80" y="45"/>
                    <a:pt x="8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2" name="Freeform 33"/>
            <p:cNvSpPr>
              <a:spLocks noEditPoints="1"/>
            </p:cNvSpPr>
            <p:nvPr/>
          </p:nvSpPr>
          <p:spPr bwMode="auto">
            <a:xfrm>
              <a:off x="11767808" y="3599153"/>
              <a:ext cx="160501" cy="64591"/>
            </a:xfrm>
            <a:custGeom>
              <a:avLst/>
              <a:gdLst>
                <a:gd name="T0" fmla="*/ 50 w 50"/>
                <a:gd name="T1" fmla="*/ 10 h 20"/>
                <a:gd name="T2" fmla="*/ 50 w 50"/>
                <a:gd name="T3" fmla="*/ 10 h 20"/>
                <a:gd name="T4" fmla="*/ 40 w 50"/>
                <a:gd name="T5" fmla="*/ 0 h 20"/>
                <a:gd name="T6" fmla="*/ 28 w 50"/>
                <a:gd name="T7" fmla="*/ 0 h 20"/>
                <a:gd name="T8" fmla="*/ 18 w 50"/>
                <a:gd name="T9" fmla="*/ 10 h 20"/>
                <a:gd name="T10" fmla="*/ 18 w 50"/>
                <a:gd name="T11" fmla="*/ 10 h 20"/>
                <a:gd name="T12" fmla="*/ 18 w 50"/>
                <a:gd name="T13" fmla="*/ 11 h 20"/>
                <a:gd name="T14" fmla="*/ 23 w 50"/>
                <a:gd name="T15" fmla="*/ 11 h 20"/>
                <a:gd name="T16" fmla="*/ 23 w 50"/>
                <a:gd name="T17" fmla="*/ 10 h 20"/>
                <a:gd name="T18" fmla="*/ 23 w 50"/>
                <a:gd name="T19" fmla="*/ 10 h 20"/>
                <a:gd name="T20" fmla="*/ 28 w 50"/>
                <a:gd name="T21" fmla="*/ 5 h 20"/>
                <a:gd name="T22" fmla="*/ 40 w 50"/>
                <a:gd name="T23" fmla="*/ 5 h 20"/>
                <a:gd name="T24" fmla="*/ 45 w 50"/>
                <a:gd name="T25" fmla="*/ 10 h 20"/>
                <a:gd name="T26" fmla="*/ 45 w 50"/>
                <a:gd name="T27" fmla="*/ 10 h 20"/>
                <a:gd name="T28" fmla="*/ 40 w 50"/>
                <a:gd name="T29" fmla="*/ 15 h 20"/>
                <a:gd name="T30" fmla="*/ 35 w 50"/>
                <a:gd name="T31" fmla="*/ 15 h 20"/>
                <a:gd name="T32" fmla="*/ 32 w 50"/>
                <a:gd name="T33" fmla="*/ 20 h 20"/>
                <a:gd name="T34" fmla="*/ 40 w 50"/>
                <a:gd name="T35" fmla="*/ 20 h 20"/>
                <a:gd name="T36" fmla="*/ 50 w 50"/>
                <a:gd name="T37" fmla="*/ 10 h 20"/>
                <a:gd name="T38" fmla="*/ 32 w 50"/>
                <a:gd name="T39" fmla="*/ 10 h 20"/>
                <a:gd name="T40" fmla="*/ 32 w 50"/>
                <a:gd name="T41" fmla="*/ 9 h 20"/>
                <a:gd name="T42" fmla="*/ 27 w 50"/>
                <a:gd name="T43" fmla="*/ 9 h 20"/>
                <a:gd name="T44" fmla="*/ 28 w 50"/>
                <a:gd name="T45" fmla="*/ 10 h 20"/>
                <a:gd name="T46" fmla="*/ 28 w 50"/>
                <a:gd name="T47" fmla="*/ 10 h 20"/>
                <a:gd name="T48" fmla="*/ 22 w 50"/>
                <a:gd name="T49" fmla="*/ 15 h 20"/>
                <a:gd name="T50" fmla="*/ 10 w 50"/>
                <a:gd name="T51" fmla="*/ 15 h 20"/>
                <a:gd name="T52" fmla="*/ 5 w 50"/>
                <a:gd name="T53" fmla="*/ 10 h 20"/>
                <a:gd name="T54" fmla="*/ 5 w 50"/>
                <a:gd name="T55" fmla="*/ 10 h 20"/>
                <a:gd name="T56" fmla="*/ 10 w 50"/>
                <a:gd name="T57" fmla="*/ 5 h 20"/>
                <a:gd name="T58" fmla="*/ 16 w 50"/>
                <a:gd name="T59" fmla="*/ 5 h 20"/>
                <a:gd name="T60" fmla="*/ 19 w 50"/>
                <a:gd name="T61" fmla="*/ 0 h 20"/>
                <a:gd name="T62" fmla="*/ 10 w 50"/>
                <a:gd name="T63" fmla="*/ 0 h 20"/>
                <a:gd name="T64" fmla="*/ 0 w 50"/>
                <a:gd name="T65" fmla="*/ 10 h 20"/>
                <a:gd name="T66" fmla="*/ 0 w 50"/>
                <a:gd name="T67" fmla="*/ 10 h 20"/>
                <a:gd name="T68" fmla="*/ 10 w 50"/>
                <a:gd name="T69" fmla="*/ 20 h 20"/>
                <a:gd name="T70" fmla="*/ 22 w 50"/>
                <a:gd name="T71" fmla="*/ 20 h 20"/>
                <a:gd name="T72" fmla="*/ 32 w 50"/>
                <a:gd name="T73"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 h="20">
                  <a:moveTo>
                    <a:pt x="50" y="10"/>
                  </a:moveTo>
                  <a:cubicBezTo>
                    <a:pt x="50" y="10"/>
                    <a:pt x="50" y="10"/>
                    <a:pt x="50" y="10"/>
                  </a:cubicBezTo>
                  <a:cubicBezTo>
                    <a:pt x="50" y="5"/>
                    <a:pt x="46" y="0"/>
                    <a:pt x="40" y="0"/>
                  </a:cubicBezTo>
                  <a:cubicBezTo>
                    <a:pt x="28" y="0"/>
                    <a:pt x="28" y="0"/>
                    <a:pt x="28" y="0"/>
                  </a:cubicBezTo>
                  <a:cubicBezTo>
                    <a:pt x="23" y="0"/>
                    <a:pt x="18" y="5"/>
                    <a:pt x="18" y="10"/>
                  </a:cubicBezTo>
                  <a:cubicBezTo>
                    <a:pt x="18" y="10"/>
                    <a:pt x="18" y="10"/>
                    <a:pt x="18" y="10"/>
                  </a:cubicBezTo>
                  <a:cubicBezTo>
                    <a:pt x="18" y="10"/>
                    <a:pt x="18" y="11"/>
                    <a:pt x="18" y="11"/>
                  </a:cubicBezTo>
                  <a:cubicBezTo>
                    <a:pt x="23" y="11"/>
                    <a:pt x="23" y="11"/>
                    <a:pt x="23" y="11"/>
                  </a:cubicBezTo>
                  <a:cubicBezTo>
                    <a:pt x="23" y="11"/>
                    <a:pt x="23" y="10"/>
                    <a:pt x="23" y="10"/>
                  </a:cubicBezTo>
                  <a:cubicBezTo>
                    <a:pt x="23" y="10"/>
                    <a:pt x="23" y="10"/>
                    <a:pt x="23" y="10"/>
                  </a:cubicBezTo>
                  <a:cubicBezTo>
                    <a:pt x="23" y="7"/>
                    <a:pt x="25" y="5"/>
                    <a:pt x="28" y="5"/>
                  </a:cubicBezTo>
                  <a:cubicBezTo>
                    <a:pt x="40" y="5"/>
                    <a:pt x="40" y="5"/>
                    <a:pt x="40" y="5"/>
                  </a:cubicBezTo>
                  <a:cubicBezTo>
                    <a:pt x="43" y="5"/>
                    <a:pt x="45" y="7"/>
                    <a:pt x="45" y="10"/>
                  </a:cubicBezTo>
                  <a:cubicBezTo>
                    <a:pt x="45" y="10"/>
                    <a:pt x="45" y="10"/>
                    <a:pt x="45" y="10"/>
                  </a:cubicBezTo>
                  <a:cubicBezTo>
                    <a:pt x="45" y="13"/>
                    <a:pt x="43" y="15"/>
                    <a:pt x="40" y="15"/>
                  </a:cubicBezTo>
                  <a:cubicBezTo>
                    <a:pt x="35" y="15"/>
                    <a:pt x="35" y="15"/>
                    <a:pt x="35" y="15"/>
                  </a:cubicBezTo>
                  <a:cubicBezTo>
                    <a:pt x="34" y="17"/>
                    <a:pt x="33" y="18"/>
                    <a:pt x="32" y="20"/>
                  </a:cubicBezTo>
                  <a:cubicBezTo>
                    <a:pt x="40" y="20"/>
                    <a:pt x="40" y="20"/>
                    <a:pt x="40" y="20"/>
                  </a:cubicBezTo>
                  <a:cubicBezTo>
                    <a:pt x="46" y="20"/>
                    <a:pt x="50" y="15"/>
                    <a:pt x="50" y="10"/>
                  </a:cubicBezTo>
                  <a:close/>
                  <a:moveTo>
                    <a:pt x="32" y="10"/>
                  </a:moveTo>
                  <a:cubicBezTo>
                    <a:pt x="32" y="9"/>
                    <a:pt x="32" y="9"/>
                    <a:pt x="32" y="9"/>
                  </a:cubicBezTo>
                  <a:cubicBezTo>
                    <a:pt x="27" y="9"/>
                    <a:pt x="27" y="9"/>
                    <a:pt x="27" y="9"/>
                  </a:cubicBezTo>
                  <a:cubicBezTo>
                    <a:pt x="28" y="9"/>
                    <a:pt x="28" y="9"/>
                    <a:pt x="28" y="10"/>
                  </a:cubicBezTo>
                  <a:cubicBezTo>
                    <a:pt x="28" y="10"/>
                    <a:pt x="28" y="10"/>
                    <a:pt x="28" y="10"/>
                  </a:cubicBezTo>
                  <a:cubicBezTo>
                    <a:pt x="28" y="13"/>
                    <a:pt x="25" y="15"/>
                    <a:pt x="22" y="15"/>
                  </a:cubicBezTo>
                  <a:cubicBezTo>
                    <a:pt x="10" y="15"/>
                    <a:pt x="10" y="15"/>
                    <a:pt x="10" y="15"/>
                  </a:cubicBezTo>
                  <a:cubicBezTo>
                    <a:pt x="7" y="15"/>
                    <a:pt x="5" y="13"/>
                    <a:pt x="5" y="10"/>
                  </a:cubicBezTo>
                  <a:cubicBezTo>
                    <a:pt x="5" y="10"/>
                    <a:pt x="5" y="10"/>
                    <a:pt x="5" y="10"/>
                  </a:cubicBezTo>
                  <a:cubicBezTo>
                    <a:pt x="5" y="7"/>
                    <a:pt x="7" y="5"/>
                    <a:pt x="10" y="5"/>
                  </a:cubicBezTo>
                  <a:cubicBezTo>
                    <a:pt x="16" y="5"/>
                    <a:pt x="16" y="5"/>
                    <a:pt x="16" y="5"/>
                  </a:cubicBezTo>
                  <a:cubicBezTo>
                    <a:pt x="16" y="3"/>
                    <a:pt x="17" y="1"/>
                    <a:pt x="19" y="0"/>
                  </a:cubicBezTo>
                  <a:cubicBezTo>
                    <a:pt x="10" y="0"/>
                    <a:pt x="10" y="0"/>
                    <a:pt x="10" y="0"/>
                  </a:cubicBezTo>
                  <a:cubicBezTo>
                    <a:pt x="5" y="0"/>
                    <a:pt x="0" y="5"/>
                    <a:pt x="0" y="10"/>
                  </a:cubicBezTo>
                  <a:cubicBezTo>
                    <a:pt x="0" y="10"/>
                    <a:pt x="0" y="10"/>
                    <a:pt x="0" y="10"/>
                  </a:cubicBezTo>
                  <a:cubicBezTo>
                    <a:pt x="0" y="15"/>
                    <a:pt x="5" y="20"/>
                    <a:pt x="10" y="20"/>
                  </a:cubicBezTo>
                  <a:cubicBezTo>
                    <a:pt x="22" y="20"/>
                    <a:pt x="22" y="20"/>
                    <a:pt x="22" y="20"/>
                  </a:cubicBezTo>
                  <a:cubicBezTo>
                    <a:pt x="28" y="20"/>
                    <a:pt x="32" y="15"/>
                    <a:pt x="3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3" name="Freeform 34"/>
            <p:cNvSpPr>
              <a:spLocks noEditPoints="1"/>
            </p:cNvSpPr>
            <p:nvPr/>
          </p:nvSpPr>
          <p:spPr bwMode="auto">
            <a:xfrm>
              <a:off x="11918522" y="2912132"/>
              <a:ext cx="172245" cy="168330"/>
            </a:xfrm>
            <a:custGeom>
              <a:avLst/>
              <a:gdLst>
                <a:gd name="T0" fmla="*/ 27 w 54"/>
                <a:gd name="T1" fmla="*/ 0 h 53"/>
                <a:gd name="T2" fmla="*/ 0 w 54"/>
                <a:gd name="T3" fmla="*/ 27 h 53"/>
                <a:gd name="T4" fmla="*/ 27 w 54"/>
                <a:gd name="T5" fmla="*/ 53 h 53"/>
                <a:gd name="T6" fmla="*/ 54 w 54"/>
                <a:gd name="T7" fmla="*/ 27 h 53"/>
                <a:gd name="T8" fmla="*/ 27 w 54"/>
                <a:gd name="T9" fmla="*/ 0 h 53"/>
                <a:gd name="T10" fmla="*/ 16 w 54"/>
                <a:gd name="T11" fmla="*/ 43 h 53"/>
                <a:gd name="T12" fmla="*/ 17 w 54"/>
                <a:gd name="T13" fmla="*/ 38 h 53"/>
                <a:gd name="T14" fmla="*/ 7 w 54"/>
                <a:gd name="T15" fmla="*/ 24 h 53"/>
                <a:gd name="T16" fmla="*/ 13 w 54"/>
                <a:gd name="T17" fmla="*/ 12 h 53"/>
                <a:gd name="T18" fmla="*/ 27 w 54"/>
                <a:gd name="T19" fmla="*/ 7 h 53"/>
                <a:gd name="T20" fmla="*/ 41 w 54"/>
                <a:gd name="T21" fmla="*/ 12 h 53"/>
                <a:gd name="T22" fmla="*/ 47 w 54"/>
                <a:gd name="T23" fmla="*/ 24 h 53"/>
                <a:gd name="T24" fmla="*/ 37 w 54"/>
                <a:gd name="T25" fmla="*/ 38 h 53"/>
                <a:gd name="T26" fmla="*/ 38 w 54"/>
                <a:gd name="T27" fmla="*/ 43 h 53"/>
                <a:gd name="T28" fmla="*/ 27 w 54"/>
                <a:gd name="T29" fmla="*/ 47 h 53"/>
                <a:gd name="T30" fmla="*/ 16 w 54"/>
                <a:gd name="T31" fmla="*/ 43 h 53"/>
                <a:gd name="T32" fmla="*/ 29 w 54"/>
                <a:gd name="T33" fmla="*/ 33 h 53"/>
                <a:gd name="T34" fmla="*/ 30 w 54"/>
                <a:gd name="T35" fmla="*/ 35 h 53"/>
                <a:gd name="T36" fmla="*/ 30 w 54"/>
                <a:gd name="T37" fmla="*/ 38 h 53"/>
                <a:gd name="T38" fmla="*/ 29 w 54"/>
                <a:gd name="T39" fmla="*/ 40 h 53"/>
                <a:gd name="T40" fmla="*/ 25 w 54"/>
                <a:gd name="T41" fmla="*/ 40 h 53"/>
                <a:gd name="T42" fmla="*/ 24 w 54"/>
                <a:gd name="T43" fmla="*/ 38 h 53"/>
                <a:gd name="T44" fmla="*/ 24 w 54"/>
                <a:gd name="T45" fmla="*/ 35 h 53"/>
                <a:gd name="T46" fmla="*/ 25 w 54"/>
                <a:gd name="T47" fmla="*/ 33 h 53"/>
                <a:gd name="T48" fmla="*/ 26 w 54"/>
                <a:gd name="T49" fmla="*/ 10 h 53"/>
                <a:gd name="T50" fmla="*/ 28 w 54"/>
                <a:gd name="T51" fmla="*/ 10 h 53"/>
                <a:gd name="T52" fmla="*/ 29 w 54"/>
                <a:gd name="T53" fmla="*/ 3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4" h="53">
                  <a:moveTo>
                    <a:pt x="27" y="0"/>
                  </a:moveTo>
                  <a:cubicBezTo>
                    <a:pt x="12" y="0"/>
                    <a:pt x="0" y="12"/>
                    <a:pt x="0" y="27"/>
                  </a:cubicBezTo>
                  <a:cubicBezTo>
                    <a:pt x="0" y="41"/>
                    <a:pt x="12" y="53"/>
                    <a:pt x="27" y="53"/>
                  </a:cubicBezTo>
                  <a:cubicBezTo>
                    <a:pt x="42" y="53"/>
                    <a:pt x="54" y="41"/>
                    <a:pt x="54" y="27"/>
                  </a:cubicBezTo>
                  <a:cubicBezTo>
                    <a:pt x="54" y="12"/>
                    <a:pt x="42" y="0"/>
                    <a:pt x="27" y="0"/>
                  </a:cubicBezTo>
                  <a:close/>
                  <a:moveTo>
                    <a:pt x="16" y="43"/>
                  </a:moveTo>
                  <a:cubicBezTo>
                    <a:pt x="17" y="42"/>
                    <a:pt x="17" y="40"/>
                    <a:pt x="17" y="38"/>
                  </a:cubicBezTo>
                  <a:cubicBezTo>
                    <a:pt x="17" y="32"/>
                    <a:pt x="13" y="26"/>
                    <a:pt x="7" y="24"/>
                  </a:cubicBezTo>
                  <a:cubicBezTo>
                    <a:pt x="8" y="20"/>
                    <a:pt x="10" y="16"/>
                    <a:pt x="13" y="12"/>
                  </a:cubicBezTo>
                  <a:cubicBezTo>
                    <a:pt x="17" y="9"/>
                    <a:pt x="22" y="7"/>
                    <a:pt x="27" y="7"/>
                  </a:cubicBezTo>
                  <a:cubicBezTo>
                    <a:pt x="32" y="7"/>
                    <a:pt x="37" y="9"/>
                    <a:pt x="41" y="12"/>
                  </a:cubicBezTo>
                  <a:cubicBezTo>
                    <a:pt x="44" y="16"/>
                    <a:pt x="46" y="20"/>
                    <a:pt x="47" y="24"/>
                  </a:cubicBezTo>
                  <a:cubicBezTo>
                    <a:pt x="41" y="26"/>
                    <a:pt x="37" y="32"/>
                    <a:pt x="37" y="38"/>
                  </a:cubicBezTo>
                  <a:cubicBezTo>
                    <a:pt x="37" y="40"/>
                    <a:pt x="37" y="42"/>
                    <a:pt x="38" y="43"/>
                  </a:cubicBezTo>
                  <a:cubicBezTo>
                    <a:pt x="35" y="45"/>
                    <a:pt x="31" y="47"/>
                    <a:pt x="27" y="47"/>
                  </a:cubicBezTo>
                  <a:cubicBezTo>
                    <a:pt x="23" y="47"/>
                    <a:pt x="19" y="45"/>
                    <a:pt x="16" y="43"/>
                  </a:cubicBezTo>
                  <a:close/>
                  <a:moveTo>
                    <a:pt x="29" y="33"/>
                  </a:moveTo>
                  <a:cubicBezTo>
                    <a:pt x="30" y="33"/>
                    <a:pt x="30" y="34"/>
                    <a:pt x="30" y="35"/>
                  </a:cubicBezTo>
                  <a:cubicBezTo>
                    <a:pt x="30" y="38"/>
                    <a:pt x="30" y="38"/>
                    <a:pt x="30" y="38"/>
                  </a:cubicBezTo>
                  <a:cubicBezTo>
                    <a:pt x="30" y="39"/>
                    <a:pt x="30" y="40"/>
                    <a:pt x="29" y="40"/>
                  </a:cubicBezTo>
                  <a:cubicBezTo>
                    <a:pt x="25" y="40"/>
                    <a:pt x="25" y="40"/>
                    <a:pt x="25" y="40"/>
                  </a:cubicBezTo>
                  <a:cubicBezTo>
                    <a:pt x="25" y="40"/>
                    <a:pt x="24" y="39"/>
                    <a:pt x="24" y="38"/>
                  </a:cubicBezTo>
                  <a:cubicBezTo>
                    <a:pt x="24" y="35"/>
                    <a:pt x="24" y="35"/>
                    <a:pt x="24" y="35"/>
                  </a:cubicBezTo>
                  <a:cubicBezTo>
                    <a:pt x="24" y="34"/>
                    <a:pt x="24" y="33"/>
                    <a:pt x="25" y="33"/>
                  </a:cubicBezTo>
                  <a:cubicBezTo>
                    <a:pt x="26" y="10"/>
                    <a:pt x="26" y="10"/>
                    <a:pt x="26" y="10"/>
                  </a:cubicBezTo>
                  <a:cubicBezTo>
                    <a:pt x="28" y="10"/>
                    <a:pt x="28" y="10"/>
                    <a:pt x="28" y="10"/>
                  </a:cubicBezTo>
                  <a:lnTo>
                    <a:pt x="29"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4" name="Freeform 35"/>
            <p:cNvSpPr>
              <a:spLocks noEditPoints="1"/>
            </p:cNvSpPr>
            <p:nvPr/>
          </p:nvSpPr>
          <p:spPr bwMode="auto">
            <a:xfrm>
              <a:off x="11895034" y="3100035"/>
              <a:ext cx="150715" cy="121354"/>
            </a:xfrm>
            <a:custGeom>
              <a:avLst/>
              <a:gdLst>
                <a:gd name="T0" fmla="*/ 30 w 77"/>
                <a:gd name="T1" fmla="*/ 62 h 62"/>
                <a:gd name="T2" fmla="*/ 0 w 77"/>
                <a:gd name="T3" fmla="*/ 31 h 62"/>
                <a:gd name="T4" fmla="*/ 15 w 77"/>
                <a:gd name="T5" fmla="*/ 17 h 62"/>
                <a:gd name="T6" fmla="*/ 30 w 77"/>
                <a:gd name="T7" fmla="*/ 33 h 62"/>
                <a:gd name="T8" fmla="*/ 62 w 77"/>
                <a:gd name="T9" fmla="*/ 0 h 62"/>
                <a:gd name="T10" fmla="*/ 77 w 77"/>
                <a:gd name="T11" fmla="*/ 15 h 62"/>
                <a:gd name="T12" fmla="*/ 30 w 77"/>
                <a:gd name="T13" fmla="*/ 62 h 62"/>
                <a:gd name="T14" fmla="*/ 9 w 77"/>
                <a:gd name="T15" fmla="*/ 31 h 62"/>
                <a:gd name="T16" fmla="*/ 30 w 77"/>
                <a:gd name="T17" fmla="*/ 54 h 62"/>
                <a:gd name="T18" fmla="*/ 69 w 77"/>
                <a:gd name="T19" fmla="*/ 15 h 62"/>
                <a:gd name="T20" fmla="*/ 62 w 77"/>
                <a:gd name="T21" fmla="*/ 8 h 62"/>
                <a:gd name="T22" fmla="*/ 30 w 77"/>
                <a:gd name="T23" fmla="*/ 41 h 62"/>
                <a:gd name="T24" fmla="*/ 15 w 77"/>
                <a:gd name="T25" fmla="*/ 25 h 62"/>
                <a:gd name="T26" fmla="*/ 9 w 77"/>
                <a:gd name="T27" fmla="*/ 3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 h="62">
                  <a:moveTo>
                    <a:pt x="30" y="62"/>
                  </a:moveTo>
                  <a:lnTo>
                    <a:pt x="0" y="31"/>
                  </a:lnTo>
                  <a:lnTo>
                    <a:pt x="15" y="17"/>
                  </a:lnTo>
                  <a:lnTo>
                    <a:pt x="30" y="33"/>
                  </a:lnTo>
                  <a:lnTo>
                    <a:pt x="62" y="0"/>
                  </a:lnTo>
                  <a:lnTo>
                    <a:pt x="77" y="15"/>
                  </a:lnTo>
                  <a:lnTo>
                    <a:pt x="30" y="62"/>
                  </a:lnTo>
                  <a:close/>
                  <a:moveTo>
                    <a:pt x="9" y="31"/>
                  </a:moveTo>
                  <a:lnTo>
                    <a:pt x="30" y="54"/>
                  </a:lnTo>
                  <a:lnTo>
                    <a:pt x="69" y="15"/>
                  </a:lnTo>
                  <a:lnTo>
                    <a:pt x="62" y="8"/>
                  </a:lnTo>
                  <a:lnTo>
                    <a:pt x="30" y="41"/>
                  </a:lnTo>
                  <a:lnTo>
                    <a:pt x="15" y="25"/>
                  </a:lnTo>
                  <a:lnTo>
                    <a:pt x="9"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5" name="Freeform 36"/>
            <p:cNvSpPr>
              <a:spLocks noEditPoints="1"/>
            </p:cNvSpPr>
            <p:nvPr/>
          </p:nvSpPr>
          <p:spPr bwMode="auto">
            <a:xfrm>
              <a:off x="11640581" y="3336871"/>
              <a:ext cx="178118" cy="236836"/>
            </a:xfrm>
            <a:custGeom>
              <a:avLst/>
              <a:gdLst>
                <a:gd name="T0" fmla="*/ 53 w 56"/>
                <a:gd name="T1" fmla="*/ 9 h 74"/>
                <a:gd name="T2" fmla="*/ 49 w 56"/>
                <a:gd name="T3" fmla="*/ 9 h 74"/>
                <a:gd name="T4" fmla="*/ 49 w 56"/>
                <a:gd name="T5" fmla="*/ 14 h 74"/>
                <a:gd name="T6" fmla="*/ 51 w 56"/>
                <a:gd name="T7" fmla="*/ 14 h 74"/>
                <a:gd name="T8" fmla="*/ 51 w 56"/>
                <a:gd name="T9" fmla="*/ 51 h 74"/>
                <a:gd name="T10" fmla="*/ 32 w 56"/>
                <a:gd name="T11" fmla="*/ 51 h 74"/>
                <a:gd name="T12" fmla="*/ 32 w 56"/>
                <a:gd name="T13" fmla="*/ 70 h 74"/>
                <a:gd name="T14" fmla="*/ 5 w 56"/>
                <a:gd name="T15" fmla="*/ 70 h 74"/>
                <a:gd name="T16" fmla="*/ 5 w 56"/>
                <a:gd name="T17" fmla="*/ 14 h 74"/>
                <a:gd name="T18" fmla="*/ 7 w 56"/>
                <a:gd name="T19" fmla="*/ 14 h 74"/>
                <a:gd name="T20" fmla="*/ 7 w 56"/>
                <a:gd name="T21" fmla="*/ 9 h 74"/>
                <a:gd name="T22" fmla="*/ 2 w 56"/>
                <a:gd name="T23" fmla="*/ 9 h 74"/>
                <a:gd name="T24" fmla="*/ 0 w 56"/>
                <a:gd name="T25" fmla="*/ 12 h 74"/>
                <a:gd name="T26" fmla="*/ 0 w 56"/>
                <a:gd name="T27" fmla="*/ 72 h 74"/>
                <a:gd name="T28" fmla="*/ 2 w 56"/>
                <a:gd name="T29" fmla="*/ 74 h 74"/>
                <a:gd name="T30" fmla="*/ 39 w 56"/>
                <a:gd name="T31" fmla="*/ 74 h 74"/>
                <a:gd name="T32" fmla="*/ 56 w 56"/>
                <a:gd name="T33" fmla="*/ 58 h 74"/>
                <a:gd name="T34" fmla="*/ 56 w 56"/>
                <a:gd name="T35" fmla="*/ 12 h 74"/>
                <a:gd name="T36" fmla="*/ 53 w 56"/>
                <a:gd name="T37" fmla="*/ 9 h 74"/>
                <a:gd name="T38" fmla="*/ 37 w 56"/>
                <a:gd name="T39" fmla="*/ 70 h 74"/>
                <a:gd name="T40" fmla="*/ 37 w 56"/>
                <a:gd name="T41" fmla="*/ 56 h 74"/>
                <a:gd name="T42" fmla="*/ 51 w 56"/>
                <a:gd name="T43" fmla="*/ 56 h 74"/>
                <a:gd name="T44" fmla="*/ 37 w 56"/>
                <a:gd name="T45" fmla="*/ 70 h 74"/>
                <a:gd name="T46" fmla="*/ 46 w 56"/>
                <a:gd name="T47" fmla="*/ 9 h 74"/>
                <a:gd name="T48" fmla="*/ 37 w 56"/>
                <a:gd name="T49" fmla="*/ 9 h 74"/>
                <a:gd name="T50" fmla="*/ 37 w 56"/>
                <a:gd name="T51" fmla="*/ 5 h 74"/>
                <a:gd name="T52" fmla="*/ 32 w 56"/>
                <a:gd name="T53" fmla="*/ 0 h 74"/>
                <a:gd name="T54" fmla="*/ 23 w 56"/>
                <a:gd name="T55" fmla="*/ 0 h 74"/>
                <a:gd name="T56" fmla="*/ 19 w 56"/>
                <a:gd name="T57" fmla="*/ 5 h 74"/>
                <a:gd name="T58" fmla="*/ 19 w 56"/>
                <a:gd name="T59" fmla="*/ 9 h 74"/>
                <a:gd name="T60" fmla="*/ 9 w 56"/>
                <a:gd name="T61" fmla="*/ 9 h 74"/>
                <a:gd name="T62" fmla="*/ 9 w 56"/>
                <a:gd name="T63" fmla="*/ 19 h 74"/>
                <a:gd name="T64" fmla="*/ 46 w 56"/>
                <a:gd name="T65" fmla="*/ 19 h 74"/>
                <a:gd name="T66" fmla="*/ 46 w 56"/>
                <a:gd name="T67" fmla="*/ 9 h 74"/>
                <a:gd name="T68" fmla="*/ 32 w 56"/>
                <a:gd name="T69" fmla="*/ 9 h 74"/>
                <a:gd name="T70" fmla="*/ 23 w 56"/>
                <a:gd name="T71" fmla="*/ 9 h 74"/>
                <a:gd name="T72" fmla="*/ 23 w 56"/>
                <a:gd name="T73" fmla="*/ 5 h 74"/>
                <a:gd name="T74" fmla="*/ 23 w 56"/>
                <a:gd name="T75" fmla="*/ 5 h 74"/>
                <a:gd name="T76" fmla="*/ 32 w 56"/>
                <a:gd name="T77" fmla="*/ 5 h 74"/>
                <a:gd name="T78" fmla="*/ 32 w 56"/>
                <a:gd name="T79" fmla="*/ 5 h 74"/>
                <a:gd name="T80" fmla="*/ 32 w 56"/>
                <a:gd name="T81" fmla="*/ 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6" h="74">
                  <a:moveTo>
                    <a:pt x="53" y="9"/>
                  </a:moveTo>
                  <a:cubicBezTo>
                    <a:pt x="49" y="9"/>
                    <a:pt x="49" y="9"/>
                    <a:pt x="49" y="9"/>
                  </a:cubicBezTo>
                  <a:cubicBezTo>
                    <a:pt x="49" y="14"/>
                    <a:pt x="49" y="14"/>
                    <a:pt x="49" y="14"/>
                  </a:cubicBezTo>
                  <a:cubicBezTo>
                    <a:pt x="51" y="14"/>
                    <a:pt x="51" y="14"/>
                    <a:pt x="51" y="14"/>
                  </a:cubicBezTo>
                  <a:cubicBezTo>
                    <a:pt x="51" y="51"/>
                    <a:pt x="51" y="51"/>
                    <a:pt x="51" y="51"/>
                  </a:cubicBezTo>
                  <a:cubicBezTo>
                    <a:pt x="32" y="51"/>
                    <a:pt x="32" y="51"/>
                    <a:pt x="32" y="51"/>
                  </a:cubicBezTo>
                  <a:cubicBezTo>
                    <a:pt x="32" y="70"/>
                    <a:pt x="32" y="70"/>
                    <a:pt x="32" y="70"/>
                  </a:cubicBezTo>
                  <a:cubicBezTo>
                    <a:pt x="5" y="70"/>
                    <a:pt x="5" y="70"/>
                    <a:pt x="5" y="70"/>
                  </a:cubicBezTo>
                  <a:cubicBezTo>
                    <a:pt x="5" y="14"/>
                    <a:pt x="5" y="14"/>
                    <a:pt x="5" y="14"/>
                  </a:cubicBezTo>
                  <a:cubicBezTo>
                    <a:pt x="7" y="14"/>
                    <a:pt x="7" y="14"/>
                    <a:pt x="7" y="14"/>
                  </a:cubicBezTo>
                  <a:cubicBezTo>
                    <a:pt x="7" y="9"/>
                    <a:pt x="7" y="9"/>
                    <a:pt x="7" y="9"/>
                  </a:cubicBezTo>
                  <a:cubicBezTo>
                    <a:pt x="2" y="9"/>
                    <a:pt x="2" y="9"/>
                    <a:pt x="2" y="9"/>
                  </a:cubicBezTo>
                  <a:cubicBezTo>
                    <a:pt x="1" y="9"/>
                    <a:pt x="0" y="10"/>
                    <a:pt x="0" y="12"/>
                  </a:cubicBezTo>
                  <a:cubicBezTo>
                    <a:pt x="0" y="72"/>
                    <a:pt x="0" y="72"/>
                    <a:pt x="0" y="72"/>
                  </a:cubicBezTo>
                  <a:cubicBezTo>
                    <a:pt x="0" y="73"/>
                    <a:pt x="1" y="74"/>
                    <a:pt x="2" y="74"/>
                  </a:cubicBezTo>
                  <a:cubicBezTo>
                    <a:pt x="39" y="74"/>
                    <a:pt x="39" y="74"/>
                    <a:pt x="39" y="74"/>
                  </a:cubicBezTo>
                  <a:cubicBezTo>
                    <a:pt x="56" y="58"/>
                    <a:pt x="56" y="58"/>
                    <a:pt x="56" y="58"/>
                  </a:cubicBezTo>
                  <a:cubicBezTo>
                    <a:pt x="56" y="12"/>
                    <a:pt x="56" y="12"/>
                    <a:pt x="56" y="12"/>
                  </a:cubicBezTo>
                  <a:cubicBezTo>
                    <a:pt x="56" y="10"/>
                    <a:pt x="55" y="9"/>
                    <a:pt x="53" y="9"/>
                  </a:cubicBezTo>
                  <a:close/>
                  <a:moveTo>
                    <a:pt x="37" y="70"/>
                  </a:moveTo>
                  <a:cubicBezTo>
                    <a:pt x="37" y="56"/>
                    <a:pt x="37" y="56"/>
                    <a:pt x="37" y="56"/>
                  </a:cubicBezTo>
                  <a:cubicBezTo>
                    <a:pt x="51" y="56"/>
                    <a:pt x="51" y="56"/>
                    <a:pt x="51" y="56"/>
                  </a:cubicBezTo>
                  <a:lnTo>
                    <a:pt x="37" y="70"/>
                  </a:lnTo>
                  <a:close/>
                  <a:moveTo>
                    <a:pt x="46" y="9"/>
                  </a:moveTo>
                  <a:cubicBezTo>
                    <a:pt x="37" y="9"/>
                    <a:pt x="37" y="9"/>
                    <a:pt x="37" y="9"/>
                  </a:cubicBezTo>
                  <a:cubicBezTo>
                    <a:pt x="37" y="5"/>
                    <a:pt x="37" y="5"/>
                    <a:pt x="37" y="5"/>
                  </a:cubicBezTo>
                  <a:cubicBezTo>
                    <a:pt x="37" y="2"/>
                    <a:pt x="35" y="0"/>
                    <a:pt x="32" y="0"/>
                  </a:cubicBezTo>
                  <a:cubicBezTo>
                    <a:pt x="23" y="0"/>
                    <a:pt x="23" y="0"/>
                    <a:pt x="23" y="0"/>
                  </a:cubicBezTo>
                  <a:cubicBezTo>
                    <a:pt x="21" y="0"/>
                    <a:pt x="19" y="2"/>
                    <a:pt x="19" y="5"/>
                  </a:cubicBezTo>
                  <a:cubicBezTo>
                    <a:pt x="19" y="9"/>
                    <a:pt x="19" y="9"/>
                    <a:pt x="19" y="9"/>
                  </a:cubicBezTo>
                  <a:cubicBezTo>
                    <a:pt x="9" y="9"/>
                    <a:pt x="9" y="9"/>
                    <a:pt x="9" y="9"/>
                  </a:cubicBezTo>
                  <a:cubicBezTo>
                    <a:pt x="9" y="19"/>
                    <a:pt x="9" y="19"/>
                    <a:pt x="9" y="19"/>
                  </a:cubicBezTo>
                  <a:cubicBezTo>
                    <a:pt x="46" y="19"/>
                    <a:pt x="46" y="19"/>
                    <a:pt x="46" y="19"/>
                  </a:cubicBezTo>
                  <a:lnTo>
                    <a:pt x="46" y="9"/>
                  </a:lnTo>
                  <a:close/>
                  <a:moveTo>
                    <a:pt x="32" y="9"/>
                  </a:moveTo>
                  <a:cubicBezTo>
                    <a:pt x="23" y="9"/>
                    <a:pt x="23" y="9"/>
                    <a:pt x="23" y="9"/>
                  </a:cubicBezTo>
                  <a:cubicBezTo>
                    <a:pt x="23" y="5"/>
                    <a:pt x="23" y="5"/>
                    <a:pt x="23" y="5"/>
                  </a:cubicBezTo>
                  <a:cubicBezTo>
                    <a:pt x="23" y="5"/>
                    <a:pt x="23" y="5"/>
                    <a:pt x="23" y="5"/>
                  </a:cubicBezTo>
                  <a:cubicBezTo>
                    <a:pt x="32" y="5"/>
                    <a:pt x="32" y="5"/>
                    <a:pt x="32" y="5"/>
                  </a:cubicBezTo>
                  <a:cubicBezTo>
                    <a:pt x="32" y="5"/>
                    <a:pt x="32" y="5"/>
                    <a:pt x="32" y="5"/>
                  </a:cubicBezTo>
                  <a:lnTo>
                    <a:pt x="3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6" name="Freeform 37"/>
            <p:cNvSpPr/>
            <p:nvPr/>
          </p:nvSpPr>
          <p:spPr bwMode="auto">
            <a:xfrm>
              <a:off x="10986834" y="3618727"/>
              <a:ext cx="608730" cy="342532"/>
            </a:xfrm>
            <a:custGeom>
              <a:avLst/>
              <a:gdLst>
                <a:gd name="T0" fmla="*/ 190 w 190"/>
                <a:gd name="T1" fmla="*/ 74 h 107"/>
                <a:gd name="T2" fmla="*/ 166 w 190"/>
                <a:gd name="T3" fmla="*/ 43 h 107"/>
                <a:gd name="T4" fmla="*/ 122 w 190"/>
                <a:gd name="T5" fmla="*/ 0 h 107"/>
                <a:gd name="T6" fmla="*/ 87 w 190"/>
                <a:gd name="T7" fmla="*/ 17 h 107"/>
                <a:gd name="T8" fmla="*/ 67 w 190"/>
                <a:gd name="T9" fmla="*/ 7 h 107"/>
                <a:gd name="T10" fmla="*/ 42 w 190"/>
                <a:gd name="T11" fmla="*/ 32 h 107"/>
                <a:gd name="T12" fmla="*/ 43 w 190"/>
                <a:gd name="T13" fmla="*/ 35 h 107"/>
                <a:gd name="T14" fmla="*/ 36 w 190"/>
                <a:gd name="T15" fmla="*/ 35 h 107"/>
                <a:gd name="T16" fmla="*/ 0 w 190"/>
                <a:gd name="T17" fmla="*/ 71 h 107"/>
                <a:gd name="T18" fmla="*/ 36 w 190"/>
                <a:gd name="T19" fmla="*/ 107 h 107"/>
                <a:gd name="T20" fmla="*/ 158 w 190"/>
                <a:gd name="T21" fmla="*/ 107 h 107"/>
                <a:gd name="T22" fmla="*/ 158 w 190"/>
                <a:gd name="T23" fmla="*/ 107 h 107"/>
                <a:gd name="T24" fmla="*/ 190 w 190"/>
                <a:gd name="T25" fmla="*/ 7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0" h="107">
                  <a:moveTo>
                    <a:pt x="190" y="74"/>
                  </a:moveTo>
                  <a:cubicBezTo>
                    <a:pt x="190" y="59"/>
                    <a:pt x="180" y="46"/>
                    <a:pt x="166" y="43"/>
                  </a:cubicBezTo>
                  <a:cubicBezTo>
                    <a:pt x="165" y="19"/>
                    <a:pt x="146" y="0"/>
                    <a:pt x="122" y="0"/>
                  </a:cubicBezTo>
                  <a:cubicBezTo>
                    <a:pt x="107" y="0"/>
                    <a:pt x="95" y="6"/>
                    <a:pt x="87" y="17"/>
                  </a:cubicBezTo>
                  <a:cubicBezTo>
                    <a:pt x="82" y="11"/>
                    <a:pt x="75" y="7"/>
                    <a:pt x="67" y="7"/>
                  </a:cubicBezTo>
                  <a:cubicBezTo>
                    <a:pt x="54" y="7"/>
                    <a:pt x="42" y="18"/>
                    <a:pt x="42" y="32"/>
                  </a:cubicBezTo>
                  <a:cubicBezTo>
                    <a:pt x="42" y="33"/>
                    <a:pt x="43" y="34"/>
                    <a:pt x="43" y="35"/>
                  </a:cubicBezTo>
                  <a:cubicBezTo>
                    <a:pt x="41" y="35"/>
                    <a:pt x="38" y="35"/>
                    <a:pt x="36" y="35"/>
                  </a:cubicBezTo>
                  <a:cubicBezTo>
                    <a:pt x="16" y="35"/>
                    <a:pt x="0" y="51"/>
                    <a:pt x="0" y="71"/>
                  </a:cubicBezTo>
                  <a:cubicBezTo>
                    <a:pt x="0" y="91"/>
                    <a:pt x="16" y="107"/>
                    <a:pt x="36" y="107"/>
                  </a:cubicBezTo>
                  <a:cubicBezTo>
                    <a:pt x="158" y="107"/>
                    <a:pt x="158" y="107"/>
                    <a:pt x="158" y="107"/>
                  </a:cubicBezTo>
                  <a:cubicBezTo>
                    <a:pt x="158" y="107"/>
                    <a:pt x="158" y="107"/>
                    <a:pt x="158" y="107"/>
                  </a:cubicBezTo>
                  <a:cubicBezTo>
                    <a:pt x="176" y="107"/>
                    <a:pt x="190" y="92"/>
                    <a:pt x="190"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7" name="Freeform 38"/>
            <p:cNvSpPr/>
            <p:nvPr/>
          </p:nvSpPr>
          <p:spPr bwMode="auto">
            <a:xfrm>
              <a:off x="11632752" y="2722270"/>
              <a:ext cx="291643" cy="317087"/>
            </a:xfrm>
            <a:custGeom>
              <a:avLst/>
              <a:gdLst>
                <a:gd name="T0" fmla="*/ 61 w 91"/>
                <a:gd name="T1" fmla="*/ 27 h 99"/>
                <a:gd name="T2" fmla="*/ 51 w 91"/>
                <a:gd name="T3" fmla="*/ 38 h 99"/>
                <a:gd name="T4" fmla="*/ 46 w 91"/>
                <a:gd name="T5" fmla="*/ 46 h 99"/>
                <a:gd name="T6" fmla="*/ 48 w 91"/>
                <a:gd name="T7" fmla="*/ 29 h 99"/>
                <a:gd name="T8" fmla="*/ 48 w 91"/>
                <a:gd name="T9" fmla="*/ 14 h 99"/>
                <a:gd name="T10" fmla="*/ 23 w 91"/>
                <a:gd name="T11" fmla="*/ 4 h 99"/>
                <a:gd name="T12" fmla="*/ 13 w 91"/>
                <a:gd name="T13" fmla="*/ 29 h 99"/>
                <a:gd name="T14" fmla="*/ 24 w 91"/>
                <a:gd name="T15" fmla="*/ 40 h 99"/>
                <a:gd name="T16" fmla="*/ 38 w 91"/>
                <a:gd name="T17" fmla="*/ 50 h 99"/>
                <a:gd name="T18" fmla="*/ 29 w 91"/>
                <a:gd name="T19" fmla="*/ 48 h 99"/>
                <a:gd name="T20" fmla="*/ 14 w 91"/>
                <a:gd name="T21" fmla="*/ 48 h 99"/>
                <a:gd name="T22" fmla="*/ 4 w 91"/>
                <a:gd name="T23" fmla="*/ 74 h 99"/>
                <a:gd name="T24" fmla="*/ 30 w 91"/>
                <a:gd name="T25" fmla="*/ 84 h 99"/>
                <a:gd name="T26" fmla="*/ 40 w 91"/>
                <a:gd name="T27" fmla="*/ 73 h 99"/>
                <a:gd name="T28" fmla="*/ 45 w 91"/>
                <a:gd name="T29" fmla="*/ 65 h 99"/>
                <a:gd name="T30" fmla="*/ 43 w 91"/>
                <a:gd name="T31" fmla="*/ 96 h 99"/>
                <a:gd name="T32" fmla="*/ 45 w 91"/>
                <a:gd name="T33" fmla="*/ 99 h 99"/>
                <a:gd name="T34" fmla="*/ 61 w 91"/>
                <a:gd name="T35" fmla="*/ 92 h 99"/>
                <a:gd name="T36" fmla="*/ 78 w 91"/>
                <a:gd name="T37" fmla="*/ 84 h 99"/>
                <a:gd name="T38" fmla="*/ 76 w 91"/>
                <a:gd name="T39" fmla="*/ 81 h 99"/>
                <a:gd name="T40" fmla="*/ 53 w 91"/>
                <a:gd name="T41" fmla="*/ 61 h 99"/>
                <a:gd name="T42" fmla="*/ 61 w 91"/>
                <a:gd name="T43" fmla="*/ 63 h 99"/>
                <a:gd name="T44" fmla="*/ 77 w 91"/>
                <a:gd name="T45" fmla="*/ 63 h 99"/>
                <a:gd name="T46" fmla="*/ 87 w 91"/>
                <a:gd name="T47" fmla="*/ 37 h 99"/>
                <a:gd name="T48" fmla="*/ 61 w 91"/>
                <a:gd name="T49" fmla="*/ 2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1" h="99">
                  <a:moveTo>
                    <a:pt x="61" y="27"/>
                  </a:moveTo>
                  <a:cubicBezTo>
                    <a:pt x="56" y="29"/>
                    <a:pt x="52" y="33"/>
                    <a:pt x="51" y="38"/>
                  </a:cubicBezTo>
                  <a:cubicBezTo>
                    <a:pt x="50" y="40"/>
                    <a:pt x="48" y="43"/>
                    <a:pt x="46" y="46"/>
                  </a:cubicBezTo>
                  <a:cubicBezTo>
                    <a:pt x="46" y="41"/>
                    <a:pt x="47" y="33"/>
                    <a:pt x="48" y="29"/>
                  </a:cubicBezTo>
                  <a:cubicBezTo>
                    <a:pt x="50" y="25"/>
                    <a:pt x="50" y="19"/>
                    <a:pt x="48" y="14"/>
                  </a:cubicBezTo>
                  <a:cubicBezTo>
                    <a:pt x="44" y="4"/>
                    <a:pt x="32" y="0"/>
                    <a:pt x="23" y="4"/>
                  </a:cubicBezTo>
                  <a:cubicBezTo>
                    <a:pt x="13" y="8"/>
                    <a:pt x="9" y="20"/>
                    <a:pt x="13" y="29"/>
                  </a:cubicBezTo>
                  <a:cubicBezTo>
                    <a:pt x="15" y="35"/>
                    <a:pt x="19" y="38"/>
                    <a:pt x="24" y="40"/>
                  </a:cubicBezTo>
                  <a:cubicBezTo>
                    <a:pt x="28" y="41"/>
                    <a:pt x="34" y="46"/>
                    <a:pt x="38" y="50"/>
                  </a:cubicBezTo>
                  <a:cubicBezTo>
                    <a:pt x="34" y="49"/>
                    <a:pt x="31" y="49"/>
                    <a:pt x="29" y="48"/>
                  </a:cubicBezTo>
                  <a:cubicBezTo>
                    <a:pt x="24" y="46"/>
                    <a:pt x="19" y="46"/>
                    <a:pt x="14" y="48"/>
                  </a:cubicBezTo>
                  <a:cubicBezTo>
                    <a:pt x="4" y="52"/>
                    <a:pt x="0" y="64"/>
                    <a:pt x="4" y="74"/>
                  </a:cubicBezTo>
                  <a:cubicBezTo>
                    <a:pt x="8" y="84"/>
                    <a:pt x="20" y="88"/>
                    <a:pt x="30" y="84"/>
                  </a:cubicBezTo>
                  <a:cubicBezTo>
                    <a:pt x="35" y="82"/>
                    <a:pt x="38" y="77"/>
                    <a:pt x="40" y="73"/>
                  </a:cubicBezTo>
                  <a:cubicBezTo>
                    <a:pt x="41" y="70"/>
                    <a:pt x="42" y="67"/>
                    <a:pt x="45" y="65"/>
                  </a:cubicBezTo>
                  <a:cubicBezTo>
                    <a:pt x="50" y="77"/>
                    <a:pt x="48" y="89"/>
                    <a:pt x="43" y="96"/>
                  </a:cubicBezTo>
                  <a:cubicBezTo>
                    <a:pt x="45" y="99"/>
                    <a:pt x="45" y="99"/>
                    <a:pt x="45" y="99"/>
                  </a:cubicBezTo>
                  <a:cubicBezTo>
                    <a:pt x="61" y="92"/>
                    <a:pt x="61" y="92"/>
                    <a:pt x="61" y="92"/>
                  </a:cubicBezTo>
                  <a:cubicBezTo>
                    <a:pt x="78" y="84"/>
                    <a:pt x="78" y="84"/>
                    <a:pt x="78" y="84"/>
                  </a:cubicBezTo>
                  <a:cubicBezTo>
                    <a:pt x="76" y="81"/>
                    <a:pt x="76" y="81"/>
                    <a:pt x="76" y="81"/>
                  </a:cubicBezTo>
                  <a:cubicBezTo>
                    <a:pt x="68" y="80"/>
                    <a:pt x="58" y="74"/>
                    <a:pt x="53" y="61"/>
                  </a:cubicBezTo>
                  <a:cubicBezTo>
                    <a:pt x="56" y="61"/>
                    <a:pt x="59" y="62"/>
                    <a:pt x="61" y="63"/>
                  </a:cubicBezTo>
                  <a:cubicBezTo>
                    <a:pt x="66" y="65"/>
                    <a:pt x="72" y="65"/>
                    <a:pt x="77" y="63"/>
                  </a:cubicBezTo>
                  <a:cubicBezTo>
                    <a:pt x="87" y="59"/>
                    <a:pt x="91" y="47"/>
                    <a:pt x="87" y="37"/>
                  </a:cubicBezTo>
                  <a:cubicBezTo>
                    <a:pt x="82" y="27"/>
                    <a:pt x="71" y="23"/>
                    <a:pt x="61"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8" name="Freeform 39"/>
            <p:cNvSpPr>
              <a:spLocks noEditPoints="1"/>
            </p:cNvSpPr>
            <p:nvPr/>
          </p:nvSpPr>
          <p:spPr bwMode="auto">
            <a:xfrm>
              <a:off x="11460507" y="3483672"/>
              <a:ext cx="146800" cy="154628"/>
            </a:xfrm>
            <a:custGeom>
              <a:avLst/>
              <a:gdLst>
                <a:gd name="T0" fmla="*/ 43 w 46"/>
                <a:gd name="T1" fmla="*/ 29 h 48"/>
                <a:gd name="T2" fmla="*/ 46 w 46"/>
                <a:gd name="T3" fmla="*/ 16 h 48"/>
                <a:gd name="T4" fmla="*/ 41 w 46"/>
                <a:gd name="T5" fmla="*/ 8 h 48"/>
                <a:gd name="T6" fmla="*/ 37 w 46"/>
                <a:gd name="T7" fmla="*/ 9 h 48"/>
                <a:gd name="T8" fmla="*/ 28 w 46"/>
                <a:gd name="T9" fmla="*/ 0 h 48"/>
                <a:gd name="T10" fmla="*/ 18 w 46"/>
                <a:gd name="T11" fmla="*/ 0 h 48"/>
                <a:gd name="T12" fmla="*/ 17 w 46"/>
                <a:gd name="T13" fmla="*/ 4 h 48"/>
                <a:gd name="T14" fmla="*/ 4 w 46"/>
                <a:gd name="T15" fmla="*/ 8 h 48"/>
                <a:gd name="T16" fmla="*/ 0 w 46"/>
                <a:gd name="T17" fmla="*/ 16 h 48"/>
                <a:gd name="T18" fmla="*/ 3 w 46"/>
                <a:gd name="T19" fmla="*/ 19 h 48"/>
                <a:gd name="T20" fmla="*/ 0 w 46"/>
                <a:gd name="T21" fmla="*/ 32 h 48"/>
                <a:gd name="T22" fmla="*/ 4 w 46"/>
                <a:gd name="T23" fmla="*/ 40 h 48"/>
                <a:gd name="T24" fmla="*/ 9 w 46"/>
                <a:gd name="T25" fmla="*/ 39 h 48"/>
                <a:gd name="T26" fmla="*/ 18 w 46"/>
                <a:gd name="T27" fmla="*/ 48 h 48"/>
                <a:gd name="T28" fmla="*/ 28 w 46"/>
                <a:gd name="T29" fmla="*/ 48 h 48"/>
                <a:gd name="T30" fmla="*/ 29 w 46"/>
                <a:gd name="T31" fmla="*/ 44 h 48"/>
                <a:gd name="T32" fmla="*/ 41 w 46"/>
                <a:gd name="T33" fmla="*/ 40 h 48"/>
                <a:gd name="T34" fmla="*/ 46 w 46"/>
                <a:gd name="T35" fmla="*/ 32 h 48"/>
                <a:gd name="T36" fmla="*/ 43 w 46"/>
                <a:gd name="T37" fmla="*/ 29 h 48"/>
                <a:gd name="T38" fmla="*/ 23 w 46"/>
                <a:gd name="T39" fmla="*/ 34 h 48"/>
                <a:gd name="T40" fmla="*/ 13 w 46"/>
                <a:gd name="T41" fmla="*/ 24 h 48"/>
                <a:gd name="T42" fmla="*/ 23 w 46"/>
                <a:gd name="T43" fmla="*/ 14 h 48"/>
                <a:gd name="T44" fmla="*/ 33 w 46"/>
                <a:gd name="T45" fmla="*/ 24 h 48"/>
                <a:gd name="T46" fmla="*/ 23 w 46"/>
                <a:gd name="T47" fmla="*/ 3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 h="48">
                  <a:moveTo>
                    <a:pt x="43" y="29"/>
                  </a:moveTo>
                  <a:cubicBezTo>
                    <a:pt x="40" y="24"/>
                    <a:pt x="42" y="19"/>
                    <a:pt x="46" y="16"/>
                  </a:cubicBezTo>
                  <a:cubicBezTo>
                    <a:pt x="41" y="8"/>
                    <a:pt x="41" y="8"/>
                    <a:pt x="41" y="8"/>
                  </a:cubicBezTo>
                  <a:cubicBezTo>
                    <a:pt x="40" y="9"/>
                    <a:pt x="38" y="9"/>
                    <a:pt x="37" y="9"/>
                  </a:cubicBezTo>
                  <a:cubicBezTo>
                    <a:pt x="32" y="9"/>
                    <a:pt x="28" y="5"/>
                    <a:pt x="28" y="0"/>
                  </a:cubicBezTo>
                  <a:cubicBezTo>
                    <a:pt x="18" y="0"/>
                    <a:pt x="18" y="0"/>
                    <a:pt x="18" y="0"/>
                  </a:cubicBezTo>
                  <a:cubicBezTo>
                    <a:pt x="18" y="1"/>
                    <a:pt x="18" y="3"/>
                    <a:pt x="17" y="4"/>
                  </a:cubicBezTo>
                  <a:cubicBezTo>
                    <a:pt x="14" y="9"/>
                    <a:pt x="9" y="10"/>
                    <a:pt x="4" y="8"/>
                  </a:cubicBezTo>
                  <a:cubicBezTo>
                    <a:pt x="0" y="16"/>
                    <a:pt x="0" y="16"/>
                    <a:pt x="0" y="16"/>
                  </a:cubicBezTo>
                  <a:cubicBezTo>
                    <a:pt x="1" y="17"/>
                    <a:pt x="2" y="18"/>
                    <a:pt x="3" y="19"/>
                  </a:cubicBezTo>
                  <a:cubicBezTo>
                    <a:pt x="5" y="24"/>
                    <a:pt x="4" y="29"/>
                    <a:pt x="0" y="32"/>
                  </a:cubicBezTo>
                  <a:cubicBezTo>
                    <a:pt x="4" y="40"/>
                    <a:pt x="4" y="40"/>
                    <a:pt x="4" y="40"/>
                  </a:cubicBezTo>
                  <a:cubicBezTo>
                    <a:pt x="6" y="39"/>
                    <a:pt x="7" y="39"/>
                    <a:pt x="9" y="39"/>
                  </a:cubicBezTo>
                  <a:cubicBezTo>
                    <a:pt x="14" y="39"/>
                    <a:pt x="18" y="43"/>
                    <a:pt x="18" y="48"/>
                  </a:cubicBezTo>
                  <a:cubicBezTo>
                    <a:pt x="28" y="48"/>
                    <a:pt x="28" y="48"/>
                    <a:pt x="28" y="48"/>
                  </a:cubicBezTo>
                  <a:cubicBezTo>
                    <a:pt x="28" y="47"/>
                    <a:pt x="28" y="45"/>
                    <a:pt x="29" y="44"/>
                  </a:cubicBezTo>
                  <a:cubicBezTo>
                    <a:pt x="31" y="39"/>
                    <a:pt x="37" y="38"/>
                    <a:pt x="41" y="40"/>
                  </a:cubicBezTo>
                  <a:cubicBezTo>
                    <a:pt x="46" y="32"/>
                    <a:pt x="46" y="32"/>
                    <a:pt x="46" y="32"/>
                  </a:cubicBezTo>
                  <a:cubicBezTo>
                    <a:pt x="45" y="31"/>
                    <a:pt x="44" y="30"/>
                    <a:pt x="43" y="29"/>
                  </a:cubicBezTo>
                  <a:close/>
                  <a:moveTo>
                    <a:pt x="23" y="34"/>
                  </a:moveTo>
                  <a:cubicBezTo>
                    <a:pt x="17" y="34"/>
                    <a:pt x="13" y="29"/>
                    <a:pt x="13" y="24"/>
                  </a:cubicBezTo>
                  <a:cubicBezTo>
                    <a:pt x="13" y="19"/>
                    <a:pt x="17" y="14"/>
                    <a:pt x="23" y="14"/>
                  </a:cubicBezTo>
                  <a:cubicBezTo>
                    <a:pt x="28" y="14"/>
                    <a:pt x="33" y="19"/>
                    <a:pt x="33" y="24"/>
                  </a:cubicBezTo>
                  <a:cubicBezTo>
                    <a:pt x="33" y="29"/>
                    <a:pt x="28" y="34"/>
                    <a:pt x="23"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9" name="Freeform 40"/>
            <p:cNvSpPr/>
            <p:nvPr/>
          </p:nvSpPr>
          <p:spPr bwMode="auto">
            <a:xfrm>
              <a:off x="11585776" y="3078504"/>
              <a:ext cx="223135" cy="227050"/>
            </a:xfrm>
            <a:custGeom>
              <a:avLst/>
              <a:gdLst>
                <a:gd name="T0" fmla="*/ 53 w 70"/>
                <a:gd name="T1" fmla="*/ 45 h 71"/>
                <a:gd name="T2" fmla="*/ 41 w 70"/>
                <a:gd name="T3" fmla="*/ 32 h 71"/>
                <a:gd name="T4" fmla="*/ 70 w 70"/>
                <a:gd name="T5" fmla="*/ 10 h 71"/>
                <a:gd name="T6" fmla="*/ 62 w 70"/>
                <a:gd name="T7" fmla="*/ 1 h 71"/>
                <a:gd name="T8" fmla="*/ 25 w 70"/>
                <a:gd name="T9" fmla="*/ 16 h 71"/>
                <a:gd name="T10" fmla="*/ 13 w 70"/>
                <a:gd name="T11" fmla="*/ 5 h 71"/>
                <a:gd name="T12" fmla="*/ 2 w 70"/>
                <a:gd name="T13" fmla="*/ 3 h 71"/>
                <a:gd name="T14" fmla="*/ 4 w 70"/>
                <a:gd name="T15" fmla="*/ 13 h 71"/>
                <a:gd name="T16" fmla="*/ 16 w 70"/>
                <a:gd name="T17" fmla="*/ 25 h 71"/>
                <a:gd name="T18" fmla="*/ 1 w 70"/>
                <a:gd name="T19" fmla="*/ 62 h 71"/>
                <a:gd name="T20" fmla="*/ 10 w 70"/>
                <a:gd name="T21" fmla="*/ 71 h 71"/>
                <a:gd name="T22" fmla="*/ 32 w 70"/>
                <a:gd name="T23" fmla="*/ 41 h 71"/>
                <a:gd name="T24" fmla="*/ 44 w 70"/>
                <a:gd name="T25" fmla="*/ 53 h 71"/>
                <a:gd name="T26" fmla="*/ 44 w 70"/>
                <a:gd name="T27" fmla="*/ 71 h 71"/>
                <a:gd name="T28" fmla="*/ 53 w 70"/>
                <a:gd name="T29" fmla="*/ 71 h 71"/>
                <a:gd name="T30" fmla="*/ 57 w 70"/>
                <a:gd name="T31" fmla="*/ 58 h 71"/>
                <a:gd name="T32" fmla="*/ 70 w 70"/>
                <a:gd name="T33" fmla="*/ 53 h 71"/>
                <a:gd name="T34" fmla="*/ 70 w 70"/>
                <a:gd name="T35" fmla="*/ 45 h 71"/>
                <a:gd name="T36" fmla="*/ 53 w 70"/>
                <a:gd name="T37" fmla="*/ 4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71">
                  <a:moveTo>
                    <a:pt x="53" y="45"/>
                  </a:moveTo>
                  <a:cubicBezTo>
                    <a:pt x="41" y="32"/>
                    <a:pt x="41" y="32"/>
                    <a:pt x="41" y="32"/>
                  </a:cubicBezTo>
                  <a:cubicBezTo>
                    <a:pt x="70" y="10"/>
                    <a:pt x="70" y="10"/>
                    <a:pt x="70" y="10"/>
                  </a:cubicBezTo>
                  <a:cubicBezTo>
                    <a:pt x="62" y="1"/>
                    <a:pt x="62" y="1"/>
                    <a:pt x="62" y="1"/>
                  </a:cubicBezTo>
                  <a:cubicBezTo>
                    <a:pt x="25" y="16"/>
                    <a:pt x="25" y="16"/>
                    <a:pt x="25" y="16"/>
                  </a:cubicBezTo>
                  <a:cubicBezTo>
                    <a:pt x="13" y="5"/>
                    <a:pt x="13" y="5"/>
                    <a:pt x="13" y="5"/>
                  </a:cubicBezTo>
                  <a:cubicBezTo>
                    <a:pt x="10" y="1"/>
                    <a:pt x="5" y="0"/>
                    <a:pt x="2" y="3"/>
                  </a:cubicBezTo>
                  <a:cubicBezTo>
                    <a:pt x="0" y="5"/>
                    <a:pt x="1" y="10"/>
                    <a:pt x="4" y="13"/>
                  </a:cubicBezTo>
                  <a:cubicBezTo>
                    <a:pt x="16" y="25"/>
                    <a:pt x="16" y="25"/>
                    <a:pt x="16" y="25"/>
                  </a:cubicBezTo>
                  <a:cubicBezTo>
                    <a:pt x="1" y="62"/>
                    <a:pt x="1" y="62"/>
                    <a:pt x="1" y="62"/>
                  </a:cubicBezTo>
                  <a:cubicBezTo>
                    <a:pt x="10" y="71"/>
                    <a:pt x="10" y="71"/>
                    <a:pt x="10" y="71"/>
                  </a:cubicBezTo>
                  <a:cubicBezTo>
                    <a:pt x="32" y="41"/>
                    <a:pt x="32" y="41"/>
                    <a:pt x="32" y="41"/>
                  </a:cubicBezTo>
                  <a:cubicBezTo>
                    <a:pt x="44" y="53"/>
                    <a:pt x="44" y="53"/>
                    <a:pt x="44" y="53"/>
                  </a:cubicBezTo>
                  <a:cubicBezTo>
                    <a:pt x="44" y="71"/>
                    <a:pt x="44" y="71"/>
                    <a:pt x="44" y="71"/>
                  </a:cubicBezTo>
                  <a:cubicBezTo>
                    <a:pt x="53" y="71"/>
                    <a:pt x="53" y="71"/>
                    <a:pt x="53" y="71"/>
                  </a:cubicBezTo>
                  <a:cubicBezTo>
                    <a:pt x="57" y="58"/>
                    <a:pt x="57" y="58"/>
                    <a:pt x="57" y="58"/>
                  </a:cubicBezTo>
                  <a:cubicBezTo>
                    <a:pt x="70" y="53"/>
                    <a:pt x="70" y="53"/>
                    <a:pt x="70" y="53"/>
                  </a:cubicBezTo>
                  <a:cubicBezTo>
                    <a:pt x="70" y="45"/>
                    <a:pt x="70" y="45"/>
                    <a:pt x="70" y="45"/>
                  </a:cubicBezTo>
                  <a:cubicBezTo>
                    <a:pt x="53" y="45"/>
                    <a:pt x="53" y="45"/>
                    <a:pt x="5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20" name="Freeform 41"/>
            <p:cNvSpPr>
              <a:spLocks noEditPoints="1"/>
            </p:cNvSpPr>
            <p:nvPr/>
          </p:nvSpPr>
          <p:spPr bwMode="auto">
            <a:xfrm>
              <a:off x="11859802" y="3225304"/>
              <a:ext cx="78293" cy="142884"/>
            </a:xfrm>
            <a:custGeom>
              <a:avLst/>
              <a:gdLst>
                <a:gd name="T0" fmla="*/ 16 w 24"/>
                <a:gd name="T1" fmla="*/ 44 h 45"/>
                <a:gd name="T2" fmla="*/ 16 w 24"/>
                <a:gd name="T3" fmla="*/ 44 h 45"/>
                <a:gd name="T4" fmla="*/ 23 w 24"/>
                <a:gd name="T5" fmla="*/ 34 h 45"/>
                <a:gd name="T6" fmla="*/ 21 w 24"/>
                <a:gd name="T7" fmla="*/ 23 h 45"/>
                <a:gd name="T8" fmla="*/ 11 w 24"/>
                <a:gd name="T9" fmla="*/ 16 h 45"/>
                <a:gd name="T10" fmla="*/ 11 w 24"/>
                <a:gd name="T11" fmla="*/ 16 h 45"/>
                <a:gd name="T12" fmla="*/ 10 w 24"/>
                <a:gd name="T13" fmla="*/ 17 h 45"/>
                <a:gd name="T14" fmla="*/ 11 w 24"/>
                <a:gd name="T15" fmla="*/ 20 h 45"/>
                <a:gd name="T16" fmla="*/ 12 w 24"/>
                <a:gd name="T17" fmla="*/ 20 h 45"/>
                <a:gd name="T18" fmla="*/ 12 w 24"/>
                <a:gd name="T19" fmla="*/ 20 h 45"/>
                <a:gd name="T20" fmla="*/ 17 w 24"/>
                <a:gd name="T21" fmla="*/ 24 h 45"/>
                <a:gd name="T22" fmla="*/ 19 w 24"/>
                <a:gd name="T23" fmla="*/ 35 h 45"/>
                <a:gd name="T24" fmla="*/ 16 w 24"/>
                <a:gd name="T25" fmla="*/ 40 h 45"/>
                <a:gd name="T26" fmla="*/ 16 w 24"/>
                <a:gd name="T27" fmla="*/ 40 h 45"/>
                <a:gd name="T28" fmla="*/ 10 w 24"/>
                <a:gd name="T29" fmla="*/ 36 h 45"/>
                <a:gd name="T30" fmla="*/ 9 w 24"/>
                <a:gd name="T31" fmla="*/ 31 h 45"/>
                <a:gd name="T32" fmla="*/ 5 w 24"/>
                <a:gd name="T33" fmla="*/ 30 h 45"/>
                <a:gd name="T34" fmla="*/ 6 w 24"/>
                <a:gd name="T35" fmla="*/ 37 h 45"/>
                <a:gd name="T36" fmla="*/ 16 w 24"/>
                <a:gd name="T37" fmla="*/ 44 h 45"/>
                <a:gd name="T38" fmla="*/ 13 w 24"/>
                <a:gd name="T39" fmla="*/ 28 h 45"/>
                <a:gd name="T40" fmla="*/ 15 w 24"/>
                <a:gd name="T41" fmla="*/ 28 h 45"/>
                <a:gd name="T42" fmla="*/ 14 w 24"/>
                <a:gd name="T43" fmla="*/ 24 h 45"/>
                <a:gd name="T44" fmla="*/ 13 w 24"/>
                <a:gd name="T45" fmla="*/ 24 h 45"/>
                <a:gd name="T46" fmla="*/ 12 w 24"/>
                <a:gd name="T47" fmla="*/ 24 h 45"/>
                <a:gd name="T48" fmla="*/ 7 w 24"/>
                <a:gd name="T49" fmla="*/ 21 h 45"/>
                <a:gd name="T50" fmla="*/ 5 w 24"/>
                <a:gd name="T51" fmla="*/ 10 h 45"/>
                <a:gd name="T52" fmla="*/ 9 w 24"/>
                <a:gd name="T53" fmla="*/ 4 h 45"/>
                <a:gd name="T54" fmla="*/ 9 w 24"/>
                <a:gd name="T55" fmla="*/ 4 h 45"/>
                <a:gd name="T56" fmla="*/ 14 w 24"/>
                <a:gd name="T57" fmla="*/ 8 h 45"/>
                <a:gd name="T58" fmla="*/ 15 w 24"/>
                <a:gd name="T59" fmla="*/ 13 h 45"/>
                <a:gd name="T60" fmla="*/ 20 w 24"/>
                <a:gd name="T61" fmla="*/ 15 h 45"/>
                <a:gd name="T62" fmla="*/ 18 w 24"/>
                <a:gd name="T63" fmla="*/ 7 h 45"/>
                <a:gd name="T64" fmla="*/ 8 w 24"/>
                <a:gd name="T65" fmla="*/ 0 h 45"/>
                <a:gd name="T66" fmla="*/ 8 w 24"/>
                <a:gd name="T67" fmla="*/ 1 h 45"/>
                <a:gd name="T68" fmla="*/ 1 w 24"/>
                <a:gd name="T69" fmla="*/ 11 h 45"/>
                <a:gd name="T70" fmla="*/ 3 w 24"/>
                <a:gd name="T71" fmla="*/ 21 h 45"/>
                <a:gd name="T72" fmla="*/ 13 w 24"/>
                <a:gd name="T73" fmla="*/ 2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 h="45">
                  <a:moveTo>
                    <a:pt x="16" y="44"/>
                  </a:moveTo>
                  <a:cubicBezTo>
                    <a:pt x="16" y="44"/>
                    <a:pt x="16" y="44"/>
                    <a:pt x="16" y="44"/>
                  </a:cubicBezTo>
                  <a:cubicBezTo>
                    <a:pt x="21" y="43"/>
                    <a:pt x="24" y="38"/>
                    <a:pt x="23" y="34"/>
                  </a:cubicBezTo>
                  <a:cubicBezTo>
                    <a:pt x="21" y="23"/>
                    <a:pt x="21" y="23"/>
                    <a:pt x="21" y="23"/>
                  </a:cubicBezTo>
                  <a:cubicBezTo>
                    <a:pt x="20" y="18"/>
                    <a:pt x="16" y="15"/>
                    <a:pt x="11" y="16"/>
                  </a:cubicBezTo>
                  <a:cubicBezTo>
                    <a:pt x="11" y="16"/>
                    <a:pt x="11" y="16"/>
                    <a:pt x="11" y="16"/>
                  </a:cubicBezTo>
                  <a:cubicBezTo>
                    <a:pt x="11" y="16"/>
                    <a:pt x="10" y="16"/>
                    <a:pt x="10" y="17"/>
                  </a:cubicBezTo>
                  <a:cubicBezTo>
                    <a:pt x="11" y="20"/>
                    <a:pt x="11" y="20"/>
                    <a:pt x="11" y="20"/>
                  </a:cubicBezTo>
                  <a:cubicBezTo>
                    <a:pt x="11" y="20"/>
                    <a:pt x="11" y="20"/>
                    <a:pt x="12" y="20"/>
                  </a:cubicBezTo>
                  <a:cubicBezTo>
                    <a:pt x="12" y="20"/>
                    <a:pt x="12" y="20"/>
                    <a:pt x="12" y="20"/>
                  </a:cubicBezTo>
                  <a:cubicBezTo>
                    <a:pt x="14" y="20"/>
                    <a:pt x="17" y="21"/>
                    <a:pt x="17" y="24"/>
                  </a:cubicBezTo>
                  <a:cubicBezTo>
                    <a:pt x="19" y="35"/>
                    <a:pt x="19" y="35"/>
                    <a:pt x="19" y="35"/>
                  </a:cubicBezTo>
                  <a:cubicBezTo>
                    <a:pt x="20" y="37"/>
                    <a:pt x="18" y="39"/>
                    <a:pt x="16" y="40"/>
                  </a:cubicBezTo>
                  <a:cubicBezTo>
                    <a:pt x="16" y="40"/>
                    <a:pt x="16" y="40"/>
                    <a:pt x="16" y="40"/>
                  </a:cubicBezTo>
                  <a:cubicBezTo>
                    <a:pt x="13" y="41"/>
                    <a:pt x="11" y="39"/>
                    <a:pt x="10" y="36"/>
                  </a:cubicBezTo>
                  <a:cubicBezTo>
                    <a:pt x="9" y="31"/>
                    <a:pt x="9" y="31"/>
                    <a:pt x="9" y="31"/>
                  </a:cubicBezTo>
                  <a:cubicBezTo>
                    <a:pt x="8" y="31"/>
                    <a:pt x="6" y="30"/>
                    <a:pt x="5" y="30"/>
                  </a:cubicBezTo>
                  <a:cubicBezTo>
                    <a:pt x="6" y="37"/>
                    <a:pt x="6" y="37"/>
                    <a:pt x="6" y="37"/>
                  </a:cubicBezTo>
                  <a:cubicBezTo>
                    <a:pt x="7" y="42"/>
                    <a:pt x="12" y="45"/>
                    <a:pt x="16" y="44"/>
                  </a:cubicBezTo>
                  <a:close/>
                  <a:moveTo>
                    <a:pt x="13" y="28"/>
                  </a:moveTo>
                  <a:cubicBezTo>
                    <a:pt x="14" y="28"/>
                    <a:pt x="14" y="28"/>
                    <a:pt x="15" y="28"/>
                  </a:cubicBezTo>
                  <a:cubicBezTo>
                    <a:pt x="14" y="24"/>
                    <a:pt x="14" y="24"/>
                    <a:pt x="14" y="24"/>
                  </a:cubicBezTo>
                  <a:cubicBezTo>
                    <a:pt x="13" y="24"/>
                    <a:pt x="13" y="24"/>
                    <a:pt x="13" y="24"/>
                  </a:cubicBezTo>
                  <a:cubicBezTo>
                    <a:pt x="12" y="24"/>
                    <a:pt x="12" y="24"/>
                    <a:pt x="12" y="24"/>
                  </a:cubicBezTo>
                  <a:cubicBezTo>
                    <a:pt x="10" y="25"/>
                    <a:pt x="8" y="23"/>
                    <a:pt x="7" y="21"/>
                  </a:cubicBezTo>
                  <a:cubicBezTo>
                    <a:pt x="5" y="10"/>
                    <a:pt x="5" y="10"/>
                    <a:pt x="5" y="10"/>
                  </a:cubicBezTo>
                  <a:cubicBezTo>
                    <a:pt x="4" y="7"/>
                    <a:pt x="6" y="5"/>
                    <a:pt x="9" y="4"/>
                  </a:cubicBezTo>
                  <a:cubicBezTo>
                    <a:pt x="9" y="4"/>
                    <a:pt x="9" y="4"/>
                    <a:pt x="9" y="4"/>
                  </a:cubicBezTo>
                  <a:cubicBezTo>
                    <a:pt x="11" y="4"/>
                    <a:pt x="14" y="6"/>
                    <a:pt x="14" y="8"/>
                  </a:cubicBezTo>
                  <a:cubicBezTo>
                    <a:pt x="15" y="13"/>
                    <a:pt x="15" y="13"/>
                    <a:pt x="15" y="13"/>
                  </a:cubicBezTo>
                  <a:cubicBezTo>
                    <a:pt x="17" y="13"/>
                    <a:pt x="18" y="14"/>
                    <a:pt x="20" y="15"/>
                  </a:cubicBezTo>
                  <a:cubicBezTo>
                    <a:pt x="18" y="7"/>
                    <a:pt x="18" y="7"/>
                    <a:pt x="18" y="7"/>
                  </a:cubicBezTo>
                  <a:cubicBezTo>
                    <a:pt x="17" y="3"/>
                    <a:pt x="13" y="0"/>
                    <a:pt x="8" y="0"/>
                  </a:cubicBezTo>
                  <a:cubicBezTo>
                    <a:pt x="8" y="1"/>
                    <a:pt x="8" y="1"/>
                    <a:pt x="8" y="1"/>
                  </a:cubicBezTo>
                  <a:cubicBezTo>
                    <a:pt x="3" y="1"/>
                    <a:pt x="0" y="6"/>
                    <a:pt x="1" y="11"/>
                  </a:cubicBezTo>
                  <a:cubicBezTo>
                    <a:pt x="3" y="21"/>
                    <a:pt x="3" y="21"/>
                    <a:pt x="3" y="21"/>
                  </a:cubicBezTo>
                  <a:cubicBezTo>
                    <a:pt x="4" y="26"/>
                    <a:pt x="9" y="29"/>
                    <a:pt x="13"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21" name="Freeform 42"/>
            <p:cNvSpPr/>
            <p:nvPr/>
          </p:nvSpPr>
          <p:spPr bwMode="auto">
            <a:xfrm>
              <a:off x="11253030" y="3186158"/>
              <a:ext cx="293599" cy="295556"/>
            </a:xfrm>
            <a:custGeom>
              <a:avLst/>
              <a:gdLst>
                <a:gd name="T0" fmla="*/ 29 w 92"/>
                <a:gd name="T1" fmla="*/ 18 h 92"/>
                <a:gd name="T2" fmla="*/ 92 w 92"/>
                <a:gd name="T3" fmla="*/ 0 h 92"/>
                <a:gd name="T4" fmla="*/ 92 w 92"/>
                <a:gd name="T5" fmla="*/ 6 h 92"/>
                <a:gd name="T6" fmla="*/ 92 w 92"/>
                <a:gd name="T7" fmla="*/ 18 h 92"/>
                <a:gd name="T8" fmla="*/ 92 w 92"/>
                <a:gd name="T9" fmla="*/ 67 h 92"/>
                <a:gd name="T10" fmla="*/ 72 w 92"/>
                <a:gd name="T11" fmla="*/ 81 h 92"/>
                <a:gd name="T12" fmla="*/ 52 w 92"/>
                <a:gd name="T13" fmla="*/ 67 h 92"/>
                <a:gd name="T14" fmla="*/ 72 w 92"/>
                <a:gd name="T15" fmla="*/ 52 h 92"/>
                <a:gd name="T16" fmla="*/ 80 w 92"/>
                <a:gd name="T17" fmla="*/ 54 h 92"/>
                <a:gd name="T18" fmla="*/ 80 w 92"/>
                <a:gd name="T19" fmla="*/ 24 h 92"/>
                <a:gd name="T20" fmla="*/ 40 w 92"/>
                <a:gd name="T21" fmla="*/ 35 h 92"/>
                <a:gd name="T22" fmla="*/ 40 w 92"/>
                <a:gd name="T23" fmla="*/ 78 h 92"/>
                <a:gd name="T24" fmla="*/ 20 w 92"/>
                <a:gd name="T25" fmla="*/ 92 h 92"/>
                <a:gd name="T26" fmla="*/ 0 w 92"/>
                <a:gd name="T27" fmla="*/ 78 h 92"/>
                <a:gd name="T28" fmla="*/ 20 w 92"/>
                <a:gd name="T29" fmla="*/ 64 h 92"/>
                <a:gd name="T30" fmla="*/ 29 w 92"/>
                <a:gd name="T31" fmla="*/ 65 h 92"/>
                <a:gd name="T32" fmla="*/ 29 w 92"/>
                <a:gd name="T33" fmla="*/ 35 h 92"/>
                <a:gd name="T34" fmla="*/ 29 w 92"/>
                <a:gd name="T35" fmla="*/ 1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2" h="92">
                  <a:moveTo>
                    <a:pt x="29" y="18"/>
                  </a:moveTo>
                  <a:cubicBezTo>
                    <a:pt x="92" y="0"/>
                    <a:pt x="92" y="0"/>
                    <a:pt x="92" y="0"/>
                  </a:cubicBezTo>
                  <a:cubicBezTo>
                    <a:pt x="92" y="6"/>
                    <a:pt x="92" y="6"/>
                    <a:pt x="92" y="6"/>
                  </a:cubicBezTo>
                  <a:cubicBezTo>
                    <a:pt x="92" y="18"/>
                    <a:pt x="92" y="18"/>
                    <a:pt x="92" y="18"/>
                  </a:cubicBezTo>
                  <a:cubicBezTo>
                    <a:pt x="92" y="67"/>
                    <a:pt x="92" y="67"/>
                    <a:pt x="92" y="67"/>
                  </a:cubicBezTo>
                  <a:cubicBezTo>
                    <a:pt x="92" y="74"/>
                    <a:pt x="83" y="81"/>
                    <a:pt x="72" y="81"/>
                  </a:cubicBezTo>
                  <a:cubicBezTo>
                    <a:pt x="61" y="81"/>
                    <a:pt x="52" y="74"/>
                    <a:pt x="52" y="67"/>
                  </a:cubicBezTo>
                  <a:cubicBezTo>
                    <a:pt x="52" y="59"/>
                    <a:pt x="61" y="52"/>
                    <a:pt x="72" y="52"/>
                  </a:cubicBezTo>
                  <a:cubicBezTo>
                    <a:pt x="75" y="52"/>
                    <a:pt x="78" y="53"/>
                    <a:pt x="80" y="54"/>
                  </a:cubicBezTo>
                  <a:cubicBezTo>
                    <a:pt x="80" y="24"/>
                    <a:pt x="80" y="24"/>
                    <a:pt x="80" y="24"/>
                  </a:cubicBezTo>
                  <a:cubicBezTo>
                    <a:pt x="40" y="35"/>
                    <a:pt x="40" y="35"/>
                    <a:pt x="40" y="35"/>
                  </a:cubicBezTo>
                  <a:cubicBezTo>
                    <a:pt x="40" y="78"/>
                    <a:pt x="40" y="78"/>
                    <a:pt x="40" y="78"/>
                  </a:cubicBezTo>
                  <a:cubicBezTo>
                    <a:pt x="40" y="86"/>
                    <a:pt x="31" y="92"/>
                    <a:pt x="20" y="92"/>
                  </a:cubicBezTo>
                  <a:cubicBezTo>
                    <a:pt x="9" y="92"/>
                    <a:pt x="0" y="86"/>
                    <a:pt x="0" y="78"/>
                  </a:cubicBezTo>
                  <a:cubicBezTo>
                    <a:pt x="0" y="70"/>
                    <a:pt x="9" y="64"/>
                    <a:pt x="20" y="64"/>
                  </a:cubicBezTo>
                  <a:cubicBezTo>
                    <a:pt x="23" y="64"/>
                    <a:pt x="26" y="64"/>
                    <a:pt x="29" y="65"/>
                  </a:cubicBezTo>
                  <a:cubicBezTo>
                    <a:pt x="29" y="35"/>
                    <a:pt x="29" y="35"/>
                    <a:pt x="29" y="35"/>
                  </a:cubicBezTo>
                  <a:lnTo>
                    <a:pt x="29"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22" name="Freeform 43"/>
            <p:cNvSpPr>
              <a:spLocks noEditPoints="1"/>
            </p:cNvSpPr>
            <p:nvPr/>
          </p:nvSpPr>
          <p:spPr bwMode="auto">
            <a:xfrm>
              <a:off x="11489868" y="2540239"/>
              <a:ext cx="207477" cy="291641"/>
            </a:xfrm>
            <a:custGeom>
              <a:avLst/>
              <a:gdLst>
                <a:gd name="T0" fmla="*/ 38 w 65"/>
                <a:gd name="T1" fmla="*/ 46 h 91"/>
                <a:gd name="T2" fmla="*/ 46 w 65"/>
                <a:gd name="T3" fmla="*/ 26 h 91"/>
                <a:gd name="T4" fmla="*/ 52 w 65"/>
                <a:gd name="T5" fmla="*/ 33 h 91"/>
                <a:gd name="T6" fmla="*/ 47 w 65"/>
                <a:gd name="T7" fmla="*/ 46 h 91"/>
                <a:gd name="T8" fmla="*/ 52 w 65"/>
                <a:gd name="T9" fmla="*/ 59 h 91"/>
                <a:gd name="T10" fmla="*/ 45 w 65"/>
                <a:gd name="T11" fmla="*/ 65 h 91"/>
                <a:gd name="T12" fmla="*/ 38 w 65"/>
                <a:gd name="T13" fmla="*/ 46 h 91"/>
                <a:gd name="T14" fmla="*/ 32 w 65"/>
                <a:gd name="T15" fmla="*/ 78 h 91"/>
                <a:gd name="T16" fmla="*/ 19 w 65"/>
                <a:gd name="T17" fmla="*/ 46 h 91"/>
                <a:gd name="T18" fmla="*/ 33 w 65"/>
                <a:gd name="T19" fmla="*/ 13 h 91"/>
                <a:gd name="T20" fmla="*/ 39 w 65"/>
                <a:gd name="T21" fmla="*/ 20 h 91"/>
                <a:gd name="T22" fmla="*/ 39 w 65"/>
                <a:gd name="T23" fmla="*/ 20 h 91"/>
                <a:gd name="T24" fmla="*/ 28 w 65"/>
                <a:gd name="T25" fmla="*/ 46 h 91"/>
                <a:gd name="T26" fmla="*/ 39 w 65"/>
                <a:gd name="T27" fmla="*/ 72 h 91"/>
                <a:gd name="T28" fmla="*/ 32 w 65"/>
                <a:gd name="T29" fmla="*/ 78 h 91"/>
                <a:gd name="T30" fmla="*/ 6 w 65"/>
                <a:gd name="T31" fmla="*/ 20 h 91"/>
                <a:gd name="T32" fmla="*/ 20 w 65"/>
                <a:gd name="T33" fmla="*/ 0 h 91"/>
                <a:gd name="T34" fmla="*/ 20 w 65"/>
                <a:gd name="T35" fmla="*/ 0 h 91"/>
                <a:gd name="T36" fmla="*/ 27 w 65"/>
                <a:gd name="T37" fmla="*/ 6 h 91"/>
                <a:gd name="T38" fmla="*/ 10 w 65"/>
                <a:gd name="T39" fmla="*/ 45 h 91"/>
                <a:gd name="T40" fmla="*/ 26 w 65"/>
                <a:gd name="T41" fmla="*/ 85 h 91"/>
                <a:gd name="T42" fmla="*/ 19 w 65"/>
                <a:gd name="T43" fmla="*/ 91 h 91"/>
                <a:gd name="T44" fmla="*/ 5 w 65"/>
                <a:gd name="T45" fmla="*/ 70 h 91"/>
                <a:gd name="T46" fmla="*/ 1 w 65"/>
                <a:gd name="T47" fmla="*/ 45 h 91"/>
                <a:gd name="T48" fmla="*/ 6 w 65"/>
                <a:gd name="T49" fmla="*/ 20 h 91"/>
                <a:gd name="T50" fmla="*/ 61 w 65"/>
                <a:gd name="T51" fmla="*/ 51 h 91"/>
                <a:gd name="T52" fmla="*/ 65 w 65"/>
                <a:gd name="T53" fmla="*/ 46 h 91"/>
                <a:gd name="T54" fmla="*/ 61 w 65"/>
                <a:gd name="T55" fmla="*/ 41 h 91"/>
                <a:gd name="T56" fmla="*/ 56 w 65"/>
                <a:gd name="T57" fmla="*/ 46 h 91"/>
                <a:gd name="T58" fmla="*/ 61 w 65"/>
                <a:gd name="T59" fmla="*/ 5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91">
                  <a:moveTo>
                    <a:pt x="38" y="46"/>
                  </a:moveTo>
                  <a:cubicBezTo>
                    <a:pt x="38" y="38"/>
                    <a:pt x="41" y="31"/>
                    <a:pt x="46" y="26"/>
                  </a:cubicBezTo>
                  <a:cubicBezTo>
                    <a:pt x="52" y="33"/>
                    <a:pt x="52" y="33"/>
                    <a:pt x="52" y="33"/>
                  </a:cubicBezTo>
                  <a:cubicBezTo>
                    <a:pt x="49" y="36"/>
                    <a:pt x="47" y="41"/>
                    <a:pt x="47" y="46"/>
                  </a:cubicBezTo>
                  <a:cubicBezTo>
                    <a:pt x="47" y="51"/>
                    <a:pt x="49" y="56"/>
                    <a:pt x="52" y="59"/>
                  </a:cubicBezTo>
                  <a:cubicBezTo>
                    <a:pt x="45" y="65"/>
                    <a:pt x="45" y="65"/>
                    <a:pt x="45" y="65"/>
                  </a:cubicBezTo>
                  <a:cubicBezTo>
                    <a:pt x="40" y="60"/>
                    <a:pt x="37" y="53"/>
                    <a:pt x="38" y="46"/>
                  </a:cubicBezTo>
                  <a:close/>
                  <a:moveTo>
                    <a:pt x="32" y="78"/>
                  </a:moveTo>
                  <a:cubicBezTo>
                    <a:pt x="24" y="69"/>
                    <a:pt x="19" y="58"/>
                    <a:pt x="19" y="46"/>
                  </a:cubicBezTo>
                  <a:cubicBezTo>
                    <a:pt x="19" y="33"/>
                    <a:pt x="24" y="22"/>
                    <a:pt x="33" y="13"/>
                  </a:cubicBezTo>
                  <a:cubicBezTo>
                    <a:pt x="39" y="20"/>
                    <a:pt x="39" y="20"/>
                    <a:pt x="39" y="20"/>
                  </a:cubicBezTo>
                  <a:cubicBezTo>
                    <a:pt x="39" y="20"/>
                    <a:pt x="39" y="20"/>
                    <a:pt x="39" y="20"/>
                  </a:cubicBezTo>
                  <a:cubicBezTo>
                    <a:pt x="32" y="27"/>
                    <a:pt x="28" y="36"/>
                    <a:pt x="28" y="46"/>
                  </a:cubicBezTo>
                  <a:cubicBezTo>
                    <a:pt x="28" y="55"/>
                    <a:pt x="32" y="65"/>
                    <a:pt x="39" y="72"/>
                  </a:cubicBezTo>
                  <a:lnTo>
                    <a:pt x="32" y="78"/>
                  </a:lnTo>
                  <a:close/>
                  <a:moveTo>
                    <a:pt x="6" y="20"/>
                  </a:moveTo>
                  <a:cubicBezTo>
                    <a:pt x="9" y="13"/>
                    <a:pt x="14" y="6"/>
                    <a:pt x="20" y="0"/>
                  </a:cubicBezTo>
                  <a:cubicBezTo>
                    <a:pt x="20" y="0"/>
                    <a:pt x="20" y="0"/>
                    <a:pt x="20" y="0"/>
                  </a:cubicBezTo>
                  <a:cubicBezTo>
                    <a:pt x="27" y="6"/>
                    <a:pt x="27" y="6"/>
                    <a:pt x="27" y="6"/>
                  </a:cubicBezTo>
                  <a:cubicBezTo>
                    <a:pt x="16" y="17"/>
                    <a:pt x="10" y="31"/>
                    <a:pt x="10" y="45"/>
                  </a:cubicBezTo>
                  <a:cubicBezTo>
                    <a:pt x="10" y="60"/>
                    <a:pt x="15" y="74"/>
                    <a:pt x="26" y="85"/>
                  </a:cubicBezTo>
                  <a:cubicBezTo>
                    <a:pt x="19" y="91"/>
                    <a:pt x="19" y="91"/>
                    <a:pt x="19" y="91"/>
                  </a:cubicBezTo>
                  <a:cubicBezTo>
                    <a:pt x="13" y="85"/>
                    <a:pt x="9" y="78"/>
                    <a:pt x="5" y="70"/>
                  </a:cubicBezTo>
                  <a:cubicBezTo>
                    <a:pt x="2" y="62"/>
                    <a:pt x="0" y="54"/>
                    <a:pt x="1" y="45"/>
                  </a:cubicBezTo>
                  <a:cubicBezTo>
                    <a:pt x="1" y="37"/>
                    <a:pt x="3" y="28"/>
                    <a:pt x="6" y="20"/>
                  </a:cubicBezTo>
                  <a:close/>
                  <a:moveTo>
                    <a:pt x="61" y="51"/>
                  </a:moveTo>
                  <a:cubicBezTo>
                    <a:pt x="63" y="51"/>
                    <a:pt x="65" y="49"/>
                    <a:pt x="65" y="46"/>
                  </a:cubicBezTo>
                  <a:cubicBezTo>
                    <a:pt x="65" y="44"/>
                    <a:pt x="63" y="41"/>
                    <a:pt x="61" y="41"/>
                  </a:cubicBezTo>
                  <a:cubicBezTo>
                    <a:pt x="58" y="41"/>
                    <a:pt x="56" y="43"/>
                    <a:pt x="56" y="46"/>
                  </a:cubicBezTo>
                  <a:cubicBezTo>
                    <a:pt x="56" y="49"/>
                    <a:pt x="58" y="51"/>
                    <a:pt x="61"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23" name="Freeform 44"/>
            <p:cNvSpPr>
              <a:spLocks noEditPoints="1"/>
            </p:cNvSpPr>
            <p:nvPr/>
          </p:nvSpPr>
          <p:spPr bwMode="auto">
            <a:xfrm>
              <a:off x="11413531" y="2853412"/>
              <a:ext cx="201605" cy="201604"/>
            </a:xfrm>
            <a:custGeom>
              <a:avLst/>
              <a:gdLst>
                <a:gd name="T0" fmla="*/ 63 w 103"/>
                <a:gd name="T1" fmla="*/ 27 h 103"/>
                <a:gd name="T2" fmla="*/ 65 w 103"/>
                <a:gd name="T3" fmla="*/ 2 h 103"/>
                <a:gd name="T4" fmla="*/ 19 w 103"/>
                <a:gd name="T5" fmla="*/ 0 h 103"/>
                <a:gd name="T6" fmla="*/ 1 w 103"/>
                <a:gd name="T7" fmla="*/ 20 h 103"/>
                <a:gd name="T8" fmla="*/ 0 w 103"/>
                <a:gd name="T9" fmla="*/ 77 h 103"/>
                <a:gd name="T10" fmla="*/ 39 w 103"/>
                <a:gd name="T11" fmla="*/ 77 h 103"/>
                <a:gd name="T12" fmla="*/ 37 w 103"/>
                <a:gd name="T13" fmla="*/ 102 h 103"/>
                <a:gd name="T14" fmla="*/ 101 w 103"/>
                <a:gd name="T15" fmla="*/ 103 h 103"/>
                <a:gd name="T16" fmla="*/ 103 w 103"/>
                <a:gd name="T17" fmla="*/ 27 h 103"/>
                <a:gd name="T18" fmla="*/ 63 w 103"/>
                <a:gd name="T19" fmla="*/ 27 h 103"/>
                <a:gd name="T20" fmla="*/ 19 w 103"/>
                <a:gd name="T21" fmla="*/ 10 h 103"/>
                <a:gd name="T22" fmla="*/ 19 w 103"/>
                <a:gd name="T23" fmla="*/ 20 h 103"/>
                <a:gd name="T24" fmla="*/ 9 w 103"/>
                <a:gd name="T25" fmla="*/ 20 h 103"/>
                <a:gd name="T26" fmla="*/ 19 w 103"/>
                <a:gd name="T27" fmla="*/ 10 h 103"/>
                <a:gd name="T28" fmla="*/ 6 w 103"/>
                <a:gd name="T29" fmla="*/ 71 h 103"/>
                <a:gd name="T30" fmla="*/ 6 w 103"/>
                <a:gd name="T31" fmla="*/ 27 h 103"/>
                <a:gd name="T32" fmla="*/ 26 w 103"/>
                <a:gd name="T33" fmla="*/ 27 h 103"/>
                <a:gd name="T34" fmla="*/ 26 w 103"/>
                <a:gd name="T35" fmla="*/ 7 h 103"/>
                <a:gd name="T36" fmla="*/ 58 w 103"/>
                <a:gd name="T37" fmla="*/ 7 h 103"/>
                <a:gd name="T38" fmla="*/ 58 w 103"/>
                <a:gd name="T39" fmla="*/ 27 h 103"/>
                <a:gd name="T40" fmla="*/ 39 w 103"/>
                <a:gd name="T41" fmla="*/ 46 h 103"/>
                <a:gd name="T42" fmla="*/ 39 w 103"/>
                <a:gd name="T43" fmla="*/ 71 h 103"/>
                <a:gd name="T44" fmla="*/ 6 w 103"/>
                <a:gd name="T45" fmla="*/ 71 h 103"/>
                <a:gd name="T46" fmla="*/ 57 w 103"/>
                <a:gd name="T47" fmla="*/ 36 h 103"/>
                <a:gd name="T48" fmla="*/ 57 w 103"/>
                <a:gd name="T49" fmla="*/ 46 h 103"/>
                <a:gd name="T50" fmla="*/ 47 w 103"/>
                <a:gd name="T51" fmla="*/ 46 h 103"/>
                <a:gd name="T52" fmla="*/ 57 w 103"/>
                <a:gd name="T53" fmla="*/ 36 h 103"/>
                <a:gd name="T54" fmla="*/ 94 w 103"/>
                <a:gd name="T55" fmla="*/ 97 h 103"/>
                <a:gd name="T56" fmla="*/ 44 w 103"/>
                <a:gd name="T57" fmla="*/ 97 h 103"/>
                <a:gd name="T58" fmla="*/ 45 w 103"/>
                <a:gd name="T59" fmla="*/ 51 h 103"/>
                <a:gd name="T60" fmla="*/ 63 w 103"/>
                <a:gd name="T61" fmla="*/ 53 h 103"/>
                <a:gd name="T62" fmla="*/ 63 w 103"/>
                <a:gd name="T63" fmla="*/ 33 h 103"/>
                <a:gd name="T64" fmla="*/ 96 w 103"/>
                <a:gd name="T65" fmla="*/ 33 h 103"/>
                <a:gd name="T66" fmla="*/ 94 w 103"/>
                <a:gd name="T6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3" h="103">
                  <a:moveTo>
                    <a:pt x="63" y="27"/>
                  </a:moveTo>
                  <a:lnTo>
                    <a:pt x="65" y="2"/>
                  </a:lnTo>
                  <a:lnTo>
                    <a:pt x="19" y="0"/>
                  </a:lnTo>
                  <a:lnTo>
                    <a:pt x="1" y="20"/>
                  </a:lnTo>
                  <a:lnTo>
                    <a:pt x="0" y="77"/>
                  </a:lnTo>
                  <a:lnTo>
                    <a:pt x="39" y="77"/>
                  </a:lnTo>
                  <a:lnTo>
                    <a:pt x="37" y="102"/>
                  </a:lnTo>
                  <a:lnTo>
                    <a:pt x="101" y="103"/>
                  </a:lnTo>
                  <a:lnTo>
                    <a:pt x="103" y="27"/>
                  </a:lnTo>
                  <a:lnTo>
                    <a:pt x="63" y="27"/>
                  </a:lnTo>
                  <a:close/>
                  <a:moveTo>
                    <a:pt x="19" y="10"/>
                  </a:moveTo>
                  <a:lnTo>
                    <a:pt x="19" y="20"/>
                  </a:lnTo>
                  <a:lnTo>
                    <a:pt x="9" y="20"/>
                  </a:lnTo>
                  <a:lnTo>
                    <a:pt x="19" y="10"/>
                  </a:lnTo>
                  <a:close/>
                  <a:moveTo>
                    <a:pt x="6" y="71"/>
                  </a:moveTo>
                  <a:lnTo>
                    <a:pt x="6" y="27"/>
                  </a:lnTo>
                  <a:lnTo>
                    <a:pt x="26" y="27"/>
                  </a:lnTo>
                  <a:lnTo>
                    <a:pt x="26" y="7"/>
                  </a:lnTo>
                  <a:lnTo>
                    <a:pt x="58" y="7"/>
                  </a:lnTo>
                  <a:lnTo>
                    <a:pt x="58" y="27"/>
                  </a:lnTo>
                  <a:lnTo>
                    <a:pt x="39" y="46"/>
                  </a:lnTo>
                  <a:lnTo>
                    <a:pt x="39" y="71"/>
                  </a:lnTo>
                  <a:lnTo>
                    <a:pt x="6" y="71"/>
                  </a:lnTo>
                  <a:close/>
                  <a:moveTo>
                    <a:pt x="57" y="36"/>
                  </a:moveTo>
                  <a:lnTo>
                    <a:pt x="57" y="46"/>
                  </a:lnTo>
                  <a:lnTo>
                    <a:pt x="47" y="46"/>
                  </a:lnTo>
                  <a:lnTo>
                    <a:pt x="57" y="36"/>
                  </a:lnTo>
                  <a:close/>
                  <a:moveTo>
                    <a:pt x="94" y="97"/>
                  </a:moveTo>
                  <a:lnTo>
                    <a:pt x="44" y="97"/>
                  </a:lnTo>
                  <a:lnTo>
                    <a:pt x="45" y="51"/>
                  </a:lnTo>
                  <a:lnTo>
                    <a:pt x="63" y="53"/>
                  </a:lnTo>
                  <a:lnTo>
                    <a:pt x="63" y="33"/>
                  </a:lnTo>
                  <a:lnTo>
                    <a:pt x="96" y="33"/>
                  </a:lnTo>
                  <a:lnTo>
                    <a:pt x="94"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24" name="Freeform 45"/>
            <p:cNvSpPr>
              <a:spLocks noEditPoints="1"/>
            </p:cNvSpPr>
            <p:nvPr/>
          </p:nvSpPr>
          <p:spPr bwMode="auto">
            <a:xfrm>
              <a:off x="11153207" y="4299877"/>
              <a:ext cx="326874" cy="277941"/>
            </a:xfrm>
            <a:custGeom>
              <a:avLst/>
              <a:gdLst>
                <a:gd name="T0" fmla="*/ 76 w 102"/>
                <a:gd name="T1" fmla="*/ 1 h 87"/>
                <a:gd name="T2" fmla="*/ 7 w 102"/>
                <a:gd name="T3" fmla="*/ 22 h 87"/>
                <a:gd name="T4" fmla="*/ 1 w 102"/>
                <a:gd name="T5" fmla="*/ 32 h 87"/>
                <a:gd name="T6" fmla="*/ 15 w 102"/>
                <a:gd name="T7" fmla="*/ 80 h 87"/>
                <a:gd name="T8" fmla="*/ 26 w 102"/>
                <a:gd name="T9" fmla="*/ 86 h 87"/>
                <a:gd name="T10" fmla="*/ 95 w 102"/>
                <a:gd name="T11" fmla="*/ 65 h 87"/>
                <a:gd name="T12" fmla="*/ 101 w 102"/>
                <a:gd name="T13" fmla="*/ 55 h 87"/>
                <a:gd name="T14" fmla="*/ 87 w 102"/>
                <a:gd name="T15" fmla="*/ 7 h 87"/>
                <a:gd name="T16" fmla="*/ 76 w 102"/>
                <a:gd name="T17" fmla="*/ 1 h 87"/>
                <a:gd name="T18" fmla="*/ 8 w 102"/>
                <a:gd name="T19" fmla="*/ 27 h 87"/>
                <a:gd name="T20" fmla="*/ 78 w 102"/>
                <a:gd name="T21" fmla="*/ 7 h 87"/>
                <a:gd name="T22" fmla="*/ 81 w 102"/>
                <a:gd name="T23" fmla="*/ 8 h 87"/>
                <a:gd name="T24" fmla="*/ 84 w 102"/>
                <a:gd name="T25" fmla="*/ 17 h 87"/>
                <a:gd name="T26" fmla="*/ 9 w 102"/>
                <a:gd name="T27" fmla="*/ 38 h 87"/>
                <a:gd name="T28" fmla="*/ 7 w 102"/>
                <a:gd name="T29" fmla="*/ 30 h 87"/>
                <a:gd name="T30" fmla="*/ 8 w 102"/>
                <a:gd name="T31" fmla="*/ 27 h 87"/>
                <a:gd name="T32" fmla="*/ 94 w 102"/>
                <a:gd name="T33" fmla="*/ 60 h 87"/>
                <a:gd name="T34" fmla="*/ 24 w 102"/>
                <a:gd name="T35" fmla="*/ 80 h 87"/>
                <a:gd name="T36" fmla="*/ 21 w 102"/>
                <a:gd name="T37" fmla="*/ 78 h 87"/>
                <a:gd name="T38" fmla="*/ 14 w 102"/>
                <a:gd name="T39" fmla="*/ 54 h 87"/>
                <a:gd name="T40" fmla="*/ 88 w 102"/>
                <a:gd name="T41" fmla="*/ 33 h 87"/>
                <a:gd name="T42" fmla="*/ 95 w 102"/>
                <a:gd name="T43" fmla="*/ 57 h 87"/>
                <a:gd name="T44" fmla="*/ 94 w 102"/>
                <a:gd name="T45" fmla="*/ 60 h 87"/>
                <a:gd name="T46" fmla="*/ 22 w 102"/>
                <a:gd name="T47" fmla="*/ 64 h 87"/>
                <a:gd name="T48" fmla="*/ 27 w 102"/>
                <a:gd name="T49" fmla="*/ 62 h 87"/>
                <a:gd name="T50" fmla="*/ 31 w 102"/>
                <a:gd name="T51" fmla="*/ 73 h 87"/>
                <a:gd name="T52" fmla="*/ 25 w 102"/>
                <a:gd name="T53" fmla="*/ 74 h 87"/>
                <a:gd name="T54" fmla="*/ 22 w 102"/>
                <a:gd name="T55" fmla="*/ 64 h 87"/>
                <a:gd name="T56" fmla="*/ 33 w 102"/>
                <a:gd name="T57" fmla="*/ 60 h 87"/>
                <a:gd name="T58" fmla="*/ 38 w 102"/>
                <a:gd name="T59" fmla="*/ 59 h 87"/>
                <a:gd name="T60" fmla="*/ 41 w 102"/>
                <a:gd name="T61" fmla="*/ 70 h 87"/>
                <a:gd name="T62" fmla="*/ 36 w 102"/>
                <a:gd name="T63" fmla="*/ 71 h 87"/>
                <a:gd name="T64" fmla="*/ 33 w 102"/>
                <a:gd name="T65" fmla="*/ 60 h 87"/>
                <a:gd name="T66" fmla="*/ 43 w 102"/>
                <a:gd name="T67" fmla="*/ 57 h 87"/>
                <a:gd name="T68" fmla="*/ 49 w 102"/>
                <a:gd name="T69" fmla="*/ 56 h 87"/>
                <a:gd name="T70" fmla="*/ 52 w 102"/>
                <a:gd name="T71" fmla="*/ 66 h 87"/>
                <a:gd name="T72" fmla="*/ 47 w 102"/>
                <a:gd name="T73" fmla="*/ 68 h 87"/>
                <a:gd name="T74" fmla="*/ 43 w 102"/>
                <a:gd name="T7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87">
                  <a:moveTo>
                    <a:pt x="76" y="1"/>
                  </a:moveTo>
                  <a:cubicBezTo>
                    <a:pt x="7" y="22"/>
                    <a:pt x="7" y="22"/>
                    <a:pt x="7" y="22"/>
                  </a:cubicBezTo>
                  <a:cubicBezTo>
                    <a:pt x="2" y="23"/>
                    <a:pt x="0" y="28"/>
                    <a:pt x="1" y="32"/>
                  </a:cubicBezTo>
                  <a:cubicBezTo>
                    <a:pt x="15" y="80"/>
                    <a:pt x="15" y="80"/>
                    <a:pt x="15" y="80"/>
                  </a:cubicBezTo>
                  <a:cubicBezTo>
                    <a:pt x="17" y="84"/>
                    <a:pt x="21" y="87"/>
                    <a:pt x="26" y="86"/>
                  </a:cubicBezTo>
                  <a:cubicBezTo>
                    <a:pt x="95" y="65"/>
                    <a:pt x="95" y="65"/>
                    <a:pt x="95" y="65"/>
                  </a:cubicBezTo>
                  <a:cubicBezTo>
                    <a:pt x="100" y="64"/>
                    <a:pt x="102" y="59"/>
                    <a:pt x="101" y="55"/>
                  </a:cubicBezTo>
                  <a:cubicBezTo>
                    <a:pt x="87" y="7"/>
                    <a:pt x="87" y="7"/>
                    <a:pt x="87" y="7"/>
                  </a:cubicBezTo>
                  <a:cubicBezTo>
                    <a:pt x="85" y="3"/>
                    <a:pt x="81" y="0"/>
                    <a:pt x="76" y="1"/>
                  </a:cubicBezTo>
                  <a:close/>
                  <a:moveTo>
                    <a:pt x="8" y="27"/>
                  </a:moveTo>
                  <a:cubicBezTo>
                    <a:pt x="78" y="7"/>
                    <a:pt x="78" y="7"/>
                    <a:pt x="78" y="7"/>
                  </a:cubicBezTo>
                  <a:cubicBezTo>
                    <a:pt x="79" y="6"/>
                    <a:pt x="81" y="7"/>
                    <a:pt x="81" y="8"/>
                  </a:cubicBezTo>
                  <a:cubicBezTo>
                    <a:pt x="84" y="17"/>
                    <a:pt x="84" y="17"/>
                    <a:pt x="84" y="17"/>
                  </a:cubicBezTo>
                  <a:cubicBezTo>
                    <a:pt x="9" y="38"/>
                    <a:pt x="9" y="38"/>
                    <a:pt x="9" y="38"/>
                  </a:cubicBezTo>
                  <a:cubicBezTo>
                    <a:pt x="7" y="30"/>
                    <a:pt x="7" y="30"/>
                    <a:pt x="7" y="30"/>
                  </a:cubicBezTo>
                  <a:cubicBezTo>
                    <a:pt x="6" y="29"/>
                    <a:pt x="7" y="27"/>
                    <a:pt x="8" y="27"/>
                  </a:cubicBezTo>
                  <a:close/>
                  <a:moveTo>
                    <a:pt x="94" y="60"/>
                  </a:moveTo>
                  <a:cubicBezTo>
                    <a:pt x="24" y="80"/>
                    <a:pt x="24" y="80"/>
                    <a:pt x="24" y="80"/>
                  </a:cubicBezTo>
                  <a:cubicBezTo>
                    <a:pt x="23" y="81"/>
                    <a:pt x="21" y="80"/>
                    <a:pt x="21" y="78"/>
                  </a:cubicBezTo>
                  <a:cubicBezTo>
                    <a:pt x="14" y="54"/>
                    <a:pt x="14" y="54"/>
                    <a:pt x="14" y="54"/>
                  </a:cubicBezTo>
                  <a:cubicBezTo>
                    <a:pt x="88" y="33"/>
                    <a:pt x="88" y="33"/>
                    <a:pt x="88" y="33"/>
                  </a:cubicBezTo>
                  <a:cubicBezTo>
                    <a:pt x="95" y="57"/>
                    <a:pt x="95" y="57"/>
                    <a:pt x="95" y="57"/>
                  </a:cubicBezTo>
                  <a:cubicBezTo>
                    <a:pt x="96" y="58"/>
                    <a:pt x="95" y="60"/>
                    <a:pt x="94" y="60"/>
                  </a:cubicBezTo>
                  <a:close/>
                  <a:moveTo>
                    <a:pt x="22" y="64"/>
                  </a:moveTo>
                  <a:cubicBezTo>
                    <a:pt x="27" y="62"/>
                    <a:pt x="27" y="62"/>
                    <a:pt x="27" y="62"/>
                  </a:cubicBezTo>
                  <a:cubicBezTo>
                    <a:pt x="31" y="73"/>
                    <a:pt x="31" y="73"/>
                    <a:pt x="31" y="73"/>
                  </a:cubicBezTo>
                  <a:cubicBezTo>
                    <a:pt x="25" y="74"/>
                    <a:pt x="25" y="74"/>
                    <a:pt x="25" y="74"/>
                  </a:cubicBezTo>
                  <a:lnTo>
                    <a:pt x="22" y="64"/>
                  </a:lnTo>
                  <a:close/>
                  <a:moveTo>
                    <a:pt x="33" y="60"/>
                  </a:moveTo>
                  <a:cubicBezTo>
                    <a:pt x="38" y="59"/>
                    <a:pt x="38" y="59"/>
                    <a:pt x="38" y="59"/>
                  </a:cubicBezTo>
                  <a:cubicBezTo>
                    <a:pt x="41" y="70"/>
                    <a:pt x="41" y="70"/>
                    <a:pt x="41" y="70"/>
                  </a:cubicBezTo>
                  <a:cubicBezTo>
                    <a:pt x="36" y="71"/>
                    <a:pt x="36" y="71"/>
                    <a:pt x="36" y="71"/>
                  </a:cubicBezTo>
                  <a:lnTo>
                    <a:pt x="33" y="60"/>
                  </a:lnTo>
                  <a:close/>
                  <a:moveTo>
                    <a:pt x="43" y="57"/>
                  </a:moveTo>
                  <a:cubicBezTo>
                    <a:pt x="49" y="56"/>
                    <a:pt x="49" y="56"/>
                    <a:pt x="49" y="56"/>
                  </a:cubicBezTo>
                  <a:cubicBezTo>
                    <a:pt x="52" y="66"/>
                    <a:pt x="52" y="66"/>
                    <a:pt x="52" y="66"/>
                  </a:cubicBezTo>
                  <a:cubicBezTo>
                    <a:pt x="47" y="68"/>
                    <a:pt x="47" y="68"/>
                    <a:pt x="47" y="68"/>
                  </a:cubicBezTo>
                  <a:lnTo>
                    <a:pt x="43"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25" name="Freeform 46"/>
            <p:cNvSpPr/>
            <p:nvPr/>
          </p:nvSpPr>
          <p:spPr bwMode="auto">
            <a:xfrm>
              <a:off x="11274562" y="2275999"/>
              <a:ext cx="295557" cy="305343"/>
            </a:xfrm>
            <a:custGeom>
              <a:avLst/>
              <a:gdLst>
                <a:gd name="T0" fmla="*/ 65 w 92"/>
                <a:gd name="T1" fmla="*/ 96 h 96"/>
                <a:gd name="T2" fmla="*/ 36 w 92"/>
                <a:gd name="T3" fmla="*/ 49 h 96"/>
                <a:gd name="T4" fmla="*/ 36 w 92"/>
                <a:gd name="T5" fmla="*/ 72 h 96"/>
                <a:gd name="T6" fmla="*/ 0 w 92"/>
                <a:gd name="T7" fmla="*/ 36 h 96"/>
                <a:gd name="T8" fmla="*/ 36 w 92"/>
                <a:gd name="T9" fmla="*/ 0 h 96"/>
                <a:gd name="T10" fmla="*/ 36 w 92"/>
                <a:gd name="T11" fmla="*/ 24 h 96"/>
                <a:gd name="T12" fmla="*/ 65 w 92"/>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92" h="96">
                  <a:moveTo>
                    <a:pt x="65" y="96"/>
                  </a:moveTo>
                  <a:cubicBezTo>
                    <a:pt x="76" y="77"/>
                    <a:pt x="78" y="48"/>
                    <a:pt x="36" y="49"/>
                  </a:cubicBezTo>
                  <a:cubicBezTo>
                    <a:pt x="36" y="72"/>
                    <a:pt x="36" y="72"/>
                    <a:pt x="36" y="72"/>
                  </a:cubicBezTo>
                  <a:cubicBezTo>
                    <a:pt x="0" y="36"/>
                    <a:pt x="0" y="36"/>
                    <a:pt x="0" y="36"/>
                  </a:cubicBezTo>
                  <a:cubicBezTo>
                    <a:pt x="36" y="0"/>
                    <a:pt x="36" y="0"/>
                    <a:pt x="36" y="0"/>
                  </a:cubicBezTo>
                  <a:cubicBezTo>
                    <a:pt x="36" y="24"/>
                    <a:pt x="36" y="24"/>
                    <a:pt x="36" y="24"/>
                  </a:cubicBezTo>
                  <a:cubicBezTo>
                    <a:pt x="86" y="22"/>
                    <a:pt x="92" y="68"/>
                    <a:pt x="65"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26" name="Freeform 47"/>
            <p:cNvSpPr>
              <a:spLocks noEditPoints="1"/>
            </p:cNvSpPr>
            <p:nvPr/>
          </p:nvSpPr>
          <p:spPr bwMode="auto">
            <a:xfrm>
              <a:off x="11188439" y="2508922"/>
              <a:ext cx="275984" cy="195733"/>
            </a:xfrm>
            <a:custGeom>
              <a:avLst/>
              <a:gdLst>
                <a:gd name="T0" fmla="*/ 70 w 86"/>
                <a:gd name="T1" fmla="*/ 58 h 61"/>
                <a:gd name="T2" fmla="*/ 75 w 86"/>
                <a:gd name="T3" fmla="*/ 49 h 61"/>
                <a:gd name="T4" fmla="*/ 80 w 86"/>
                <a:gd name="T5" fmla="*/ 41 h 61"/>
                <a:gd name="T6" fmla="*/ 85 w 86"/>
                <a:gd name="T7" fmla="*/ 32 h 61"/>
                <a:gd name="T8" fmla="*/ 83 w 86"/>
                <a:gd name="T9" fmla="*/ 25 h 61"/>
                <a:gd name="T10" fmla="*/ 65 w 86"/>
                <a:gd name="T11" fmla="*/ 9 h 61"/>
                <a:gd name="T12" fmla="*/ 58 w 86"/>
                <a:gd name="T13" fmla="*/ 9 h 61"/>
                <a:gd name="T14" fmla="*/ 50 w 86"/>
                <a:gd name="T15" fmla="*/ 17 h 61"/>
                <a:gd name="T16" fmla="*/ 49 w 86"/>
                <a:gd name="T17" fmla="*/ 18 h 61"/>
                <a:gd name="T18" fmla="*/ 17 w 86"/>
                <a:gd name="T19" fmla="*/ 0 h 61"/>
                <a:gd name="T20" fmla="*/ 0 w 86"/>
                <a:gd name="T21" fmla="*/ 3 h 61"/>
                <a:gd name="T22" fmla="*/ 4 w 86"/>
                <a:gd name="T23" fmla="*/ 16 h 61"/>
                <a:gd name="T24" fmla="*/ 9 w 86"/>
                <a:gd name="T25" fmla="*/ 15 h 61"/>
                <a:gd name="T26" fmla="*/ 11 w 86"/>
                <a:gd name="T27" fmla="*/ 24 h 61"/>
                <a:gd name="T28" fmla="*/ 20 w 86"/>
                <a:gd name="T29" fmla="*/ 21 h 61"/>
                <a:gd name="T30" fmla="*/ 23 w 86"/>
                <a:gd name="T31" fmla="*/ 30 h 61"/>
                <a:gd name="T32" fmla="*/ 32 w 86"/>
                <a:gd name="T33" fmla="*/ 27 h 61"/>
                <a:gd name="T34" fmla="*/ 35 w 86"/>
                <a:gd name="T35" fmla="*/ 36 h 61"/>
                <a:gd name="T36" fmla="*/ 39 w 86"/>
                <a:gd name="T37" fmla="*/ 35 h 61"/>
                <a:gd name="T38" fmla="*/ 39 w 86"/>
                <a:gd name="T39" fmla="*/ 36 h 61"/>
                <a:gd name="T40" fmla="*/ 37 w 86"/>
                <a:gd name="T41" fmla="*/ 47 h 61"/>
                <a:gd name="T42" fmla="*/ 41 w 86"/>
                <a:gd name="T43" fmla="*/ 53 h 61"/>
                <a:gd name="T44" fmla="*/ 64 w 86"/>
                <a:gd name="T45" fmla="*/ 61 h 61"/>
                <a:gd name="T46" fmla="*/ 70 w 86"/>
                <a:gd name="T47" fmla="*/ 58 h 61"/>
                <a:gd name="T48" fmla="*/ 15 w 86"/>
                <a:gd name="T49" fmla="*/ 10 h 61"/>
                <a:gd name="T50" fmla="*/ 18 w 86"/>
                <a:gd name="T51" fmla="*/ 6 h 61"/>
                <a:gd name="T52" fmla="*/ 46 w 86"/>
                <a:gd name="T53" fmla="*/ 21 h 61"/>
                <a:gd name="T54" fmla="*/ 43 w 86"/>
                <a:gd name="T55" fmla="*/ 25 h 61"/>
                <a:gd name="T56" fmla="*/ 15 w 86"/>
                <a:gd name="T57" fmla="*/ 10 h 61"/>
                <a:gd name="T58" fmla="*/ 61 w 86"/>
                <a:gd name="T59" fmla="*/ 54 h 61"/>
                <a:gd name="T60" fmla="*/ 57 w 86"/>
                <a:gd name="T61" fmla="*/ 52 h 61"/>
                <a:gd name="T62" fmla="*/ 56 w 86"/>
                <a:gd name="T63" fmla="*/ 49 h 61"/>
                <a:gd name="T64" fmla="*/ 69 w 86"/>
                <a:gd name="T65" fmla="*/ 24 h 61"/>
                <a:gd name="T66" fmla="*/ 72 w 86"/>
                <a:gd name="T67" fmla="*/ 23 h 61"/>
                <a:gd name="T68" fmla="*/ 77 w 86"/>
                <a:gd name="T69" fmla="*/ 26 h 61"/>
                <a:gd name="T70" fmla="*/ 77 w 86"/>
                <a:gd name="T71" fmla="*/ 29 h 61"/>
                <a:gd name="T72" fmla="*/ 64 w 86"/>
                <a:gd name="T73" fmla="*/ 53 h 61"/>
                <a:gd name="T74" fmla="*/ 61 w 86"/>
                <a:gd name="T75"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6" h="61">
                  <a:moveTo>
                    <a:pt x="70" y="58"/>
                  </a:moveTo>
                  <a:cubicBezTo>
                    <a:pt x="75" y="49"/>
                    <a:pt x="75" y="49"/>
                    <a:pt x="75" y="49"/>
                  </a:cubicBezTo>
                  <a:cubicBezTo>
                    <a:pt x="77" y="47"/>
                    <a:pt x="79" y="43"/>
                    <a:pt x="80" y="41"/>
                  </a:cubicBezTo>
                  <a:cubicBezTo>
                    <a:pt x="85" y="32"/>
                    <a:pt x="85" y="32"/>
                    <a:pt x="85" y="32"/>
                  </a:cubicBezTo>
                  <a:cubicBezTo>
                    <a:pt x="86" y="29"/>
                    <a:pt x="85" y="26"/>
                    <a:pt x="83" y="25"/>
                  </a:cubicBezTo>
                  <a:cubicBezTo>
                    <a:pt x="65" y="9"/>
                    <a:pt x="65" y="9"/>
                    <a:pt x="65" y="9"/>
                  </a:cubicBezTo>
                  <a:cubicBezTo>
                    <a:pt x="63" y="7"/>
                    <a:pt x="60" y="8"/>
                    <a:pt x="58" y="9"/>
                  </a:cubicBezTo>
                  <a:cubicBezTo>
                    <a:pt x="50" y="17"/>
                    <a:pt x="50" y="17"/>
                    <a:pt x="50" y="17"/>
                  </a:cubicBezTo>
                  <a:cubicBezTo>
                    <a:pt x="49" y="17"/>
                    <a:pt x="49" y="18"/>
                    <a:pt x="49" y="18"/>
                  </a:cubicBezTo>
                  <a:cubicBezTo>
                    <a:pt x="17" y="0"/>
                    <a:pt x="17" y="0"/>
                    <a:pt x="17" y="0"/>
                  </a:cubicBezTo>
                  <a:cubicBezTo>
                    <a:pt x="0" y="3"/>
                    <a:pt x="0" y="3"/>
                    <a:pt x="0" y="3"/>
                  </a:cubicBezTo>
                  <a:cubicBezTo>
                    <a:pt x="4" y="16"/>
                    <a:pt x="4" y="16"/>
                    <a:pt x="4" y="16"/>
                  </a:cubicBezTo>
                  <a:cubicBezTo>
                    <a:pt x="9" y="15"/>
                    <a:pt x="9" y="15"/>
                    <a:pt x="9" y="15"/>
                  </a:cubicBezTo>
                  <a:cubicBezTo>
                    <a:pt x="11" y="24"/>
                    <a:pt x="11" y="24"/>
                    <a:pt x="11" y="24"/>
                  </a:cubicBezTo>
                  <a:cubicBezTo>
                    <a:pt x="20" y="21"/>
                    <a:pt x="20" y="21"/>
                    <a:pt x="20" y="21"/>
                  </a:cubicBezTo>
                  <a:cubicBezTo>
                    <a:pt x="23" y="30"/>
                    <a:pt x="23" y="30"/>
                    <a:pt x="23" y="30"/>
                  </a:cubicBezTo>
                  <a:cubicBezTo>
                    <a:pt x="32" y="27"/>
                    <a:pt x="32" y="27"/>
                    <a:pt x="32" y="27"/>
                  </a:cubicBezTo>
                  <a:cubicBezTo>
                    <a:pt x="35" y="36"/>
                    <a:pt x="35" y="36"/>
                    <a:pt x="35" y="36"/>
                  </a:cubicBezTo>
                  <a:cubicBezTo>
                    <a:pt x="39" y="35"/>
                    <a:pt x="39" y="35"/>
                    <a:pt x="39" y="35"/>
                  </a:cubicBezTo>
                  <a:cubicBezTo>
                    <a:pt x="39" y="35"/>
                    <a:pt x="39" y="36"/>
                    <a:pt x="39" y="36"/>
                  </a:cubicBezTo>
                  <a:cubicBezTo>
                    <a:pt x="37" y="47"/>
                    <a:pt x="37" y="47"/>
                    <a:pt x="37" y="47"/>
                  </a:cubicBezTo>
                  <a:cubicBezTo>
                    <a:pt x="37" y="50"/>
                    <a:pt x="38" y="53"/>
                    <a:pt x="41" y="53"/>
                  </a:cubicBezTo>
                  <a:cubicBezTo>
                    <a:pt x="64" y="61"/>
                    <a:pt x="64" y="61"/>
                    <a:pt x="64" y="61"/>
                  </a:cubicBezTo>
                  <a:cubicBezTo>
                    <a:pt x="66" y="61"/>
                    <a:pt x="69" y="60"/>
                    <a:pt x="70" y="58"/>
                  </a:cubicBezTo>
                  <a:close/>
                  <a:moveTo>
                    <a:pt x="15" y="10"/>
                  </a:moveTo>
                  <a:cubicBezTo>
                    <a:pt x="18" y="6"/>
                    <a:pt x="18" y="6"/>
                    <a:pt x="18" y="6"/>
                  </a:cubicBezTo>
                  <a:cubicBezTo>
                    <a:pt x="46" y="21"/>
                    <a:pt x="46" y="21"/>
                    <a:pt x="46" y="21"/>
                  </a:cubicBezTo>
                  <a:cubicBezTo>
                    <a:pt x="43" y="25"/>
                    <a:pt x="43" y="25"/>
                    <a:pt x="43" y="25"/>
                  </a:cubicBezTo>
                  <a:lnTo>
                    <a:pt x="15" y="10"/>
                  </a:lnTo>
                  <a:close/>
                  <a:moveTo>
                    <a:pt x="61" y="54"/>
                  </a:moveTo>
                  <a:cubicBezTo>
                    <a:pt x="57" y="52"/>
                    <a:pt x="57" y="52"/>
                    <a:pt x="57" y="52"/>
                  </a:cubicBezTo>
                  <a:cubicBezTo>
                    <a:pt x="56" y="51"/>
                    <a:pt x="55" y="50"/>
                    <a:pt x="56" y="49"/>
                  </a:cubicBezTo>
                  <a:cubicBezTo>
                    <a:pt x="69" y="24"/>
                    <a:pt x="69" y="24"/>
                    <a:pt x="69" y="24"/>
                  </a:cubicBezTo>
                  <a:cubicBezTo>
                    <a:pt x="70" y="23"/>
                    <a:pt x="71" y="23"/>
                    <a:pt x="72" y="23"/>
                  </a:cubicBezTo>
                  <a:cubicBezTo>
                    <a:pt x="77" y="26"/>
                    <a:pt x="77" y="26"/>
                    <a:pt x="77" y="26"/>
                  </a:cubicBezTo>
                  <a:cubicBezTo>
                    <a:pt x="78" y="26"/>
                    <a:pt x="78" y="28"/>
                    <a:pt x="77" y="29"/>
                  </a:cubicBezTo>
                  <a:cubicBezTo>
                    <a:pt x="64" y="53"/>
                    <a:pt x="64" y="53"/>
                    <a:pt x="64" y="53"/>
                  </a:cubicBezTo>
                  <a:cubicBezTo>
                    <a:pt x="64" y="54"/>
                    <a:pt x="62" y="55"/>
                    <a:pt x="61"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28" name="Freeform 48"/>
            <p:cNvSpPr>
              <a:spLocks noEditPoints="1"/>
            </p:cNvSpPr>
            <p:nvPr/>
          </p:nvSpPr>
          <p:spPr bwMode="auto">
            <a:xfrm>
              <a:off x="10996621" y="4129590"/>
              <a:ext cx="221179" cy="191818"/>
            </a:xfrm>
            <a:custGeom>
              <a:avLst/>
              <a:gdLst>
                <a:gd name="T0" fmla="*/ 56 w 69"/>
                <a:gd name="T1" fmla="*/ 0 h 60"/>
                <a:gd name="T2" fmla="*/ 13 w 69"/>
                <a:gd name="T3" fmla="*/ 0 h 60"/>
                <a:gd name="T4" fmla="*/ 0 w 69"/>
                <a:gd name="T5" fmla="*/ 13 h 60"/>
                <a:gd name="T6" fmla="*/ 0 w 69"/>
                <a:gd name="T7" fmla="*/ 58 h 60"/>
                <a:gd name="T8" fmla="*/ 2 w 69"/>
                <a:gd name="T9" fmla="*/ 60 h 60"/>
                <a:gd name="T10" fmla="*/ 66 w 69"/>
                <a:gd name="T11" fmla="*/ 60 h 60"/>
                <a:gd name="T12" fmla="*/ 69 w 69"/>
                <a:gd name="T13" fmla="*/ 58 h 60"/>
                <a:gd name="T14" fmla="*/ 69 w 69"/>
                <a:gd name="T15" fmla="*/ 13 h 60"/>
                <a:gd name="T16" fmla="*/ 56 w 69"/>
                <a:gd name="T17" fmla="*/ 0 h 60"/>
                <a:gd name="T18" fmla="*/ 34 w 69"/>
                <a:gd name="T19" fmla="*/ 51 h 60"/>
                <a:gd name="T20" fmla="*/ 13 w 69"/>
                <a:gd name="T21" fmla="*/ 34 h 60"/>
                <a:gd name="T22" fmla="*/ 26 w 69"/>
                <a:gd name="T23" fmla="*/ 34 h 60"/>
                <a:gd name="T24" fmla="*/ 26 w 69"/>
                <a:gd name="T25" fmla="*/ 21 h 60"/>
                <a:gd name="T26" fmla="*/ 43 w 69"/>
                <a:gd name="T27" fmla="*/ 21 h 60"/>
                <a:gd name="T28" fmla="*/ 43 w 69"/>
                <a:gd name="T29" fmla="*/ 34 h 60"/>
                <a:gd name="T30" fmla="*/ 56 w 69"/>
                <a:gd name="T31" fmla="*/ 34 h 60"/>
                <a:gd name="T32" fmla="*/ 34 w 69"/>
                <a:gd name="T33" fmla="*/ 51 h 60"/>
                <a:gd name="T34" fmla="*/ 10 w 69"/>
                <a:gd name="T35" fmla="*/ 9 h 60"/>
                <a:gd name="T36" fmla="*/ 15 w 69"/>
                <a:gd name="T37" fmla="*/ 4 h 60"/>
                <a:gd name="T38" fmla="*/ 54 w 69"/>
                <a:gd name="T39" fmla="*/ 4 h 60"/>
                <a:gd name="T40" fmla="*/ 58 w 69"/>
                <a:gd name="T41" fmla="*/ 9 h 60"/>
                <a:gd name="T42" fmla="*/ 10 w 69"/>
                <a:gd name="T43"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60">
                  <a:moveTo>
                    <a:pt x="56" y="0"/>
                  </a:moveTo>
                  <a:cubicBezTo>
                    <a:pt x="13" y="0"/>
                    <a:pt x="13" y="0"/>
                    <a:pt x="13" y="0"/>
                  </a:cubicBezTo>
                  <a:cubicBezTo>
                    <a:pt x="0" y="13"/>
                    <a:pt x="0" y="13"/>
                    <a:pt x="0" y="13"/>
                  </a:cubicBezTo>
                  <a:cubicBezTo>
                    <a:pt x="0" y="58"/>
                    <a:pt x="0" y="58"/>
                    <a:pt x="0" y="58"/>
                  </a:cubicBezTo>
                  <a:cubicBezTo>
                    <a:pt x="0" y="59"/>
                    <a:pt x="1" y="60"/>
                    <a:pt x="2" y="60"/>
                  </a:cubicBezTo>
                  <a:cubicBezTo>
                    <a:pt x="66" y="60"/>
                    <a:pt x="66" y="60"/>
                    <a:pt x="66" y="60"/>
                  </a:cubicBezTo>
                  <a:cubicBezTo>
                    <a:pt x="68" y="60"/>
                    <a:pt x="69" y="59"/>
                    <a:pt x="69" y="58"/>
                  </a:cubicBezTo>
                  <a:cubicBezTo>
                    <a:pt x="69" y="13"/>
                    <a:pt x="69" y="13"/>
                    <a:pt x="69" y="13"/>
                  </a:cubicBezTo>
                  <a:lnTo>
                    <a:pt x="56" y="0"/>
                  </a:lnTo>
                  <a:close/>
                  <a:moveTo>
                    <a:pt x="34" y="51"/>
                  </a:moveTo>
                  <a:cubicBezTo>
                    <a:pt x="13" y="34"/>
                    <a:pt x="13" y="34"/>
                    <a:pt x="13" y="34"/>
                  </a:cubicBezTo>
                  <a:cubicBezTo>
                    <a:pt x="26" y="34"/>
                    <a:pt x="26" y="34"/>
                    <a:pt x="26" y="34"/>
                  </a:cubicBezTo>
                  <a:cubicBezTo>
                    <a:pt x="26" y="21"/>
                    <a:pt x="26" y="21"/>
                    <a:pt x="26" y="21"/>
                  </a:cubicBezTo>
                  <a:cubicBezTo>
                    <a:pt x="43" y="21"/>
                    <a:pt x="43" y="21"/>
                    <a:pt x="43" y="21"/>
                  </a:cubicBezTo>
                  <a:cubicBezTo>
                    <a:pt x="43" y="34"/>
                    <a:pt x="43" y="34"/>
                    <a:pt x="43" y="34"/>
                  </a:cubicBezTo>
                  <a:cubicBezTo>
                    <a:pt x="56" y="34"/>
                    <a:pt x="56" y="34"/>
                    <a:pt x="56" y="34"/>
                  </a:cubicBezTo>
                  <a:lnTo>
                    <a:pt x="34" y="51"/>
                  </a:lnTo>
                  <a:close/>
                  <a:moveTo>
                    <a:pt x="10" y="9"/>
                  </a:moveTo>
                  <a:cubicBezTo>
                    <a:pt x="15" y="4"/>
                    <a:pt x="15" y="4"/>
                    <a:pt x="15" y="4"/>
                  </a:cubicBezTo>
                  <a:cubicBezTo>
                    <a:pt x="54" y="4"/>
                    <a:pt x="54" y="4"/>
                    <a:pt x="54" y="4"/>
                  </a:cubicBezTo>
                  <a:cubicBezTo>
                    <a:pt x="58" y="9"/>
                    <a:pt x="58" y="9"/>
                    <a:pt x="58" y="9"/>
                  </a:cubicBezTo>
                  <a:lnTo>
                    <a:pt x="1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29" name="Freeform 49"/>
            <p:cNvSpPr>
              <a:spLocks noEditPoints="1"/>
            </p:cNvSpPr>
            <p:nvPr/>
          </p:nvSpPr>
          <p:spPr bwMode="auto">
            <a:xfrm>
              <a:off x="11303921" y="2003931"/>
              <a:ext cx="182032" cy="248580"/>
            </a:xfrm>
            <a:custGeom>
              <a:avLst/>
              <a:gdLst>
                <a:gd name="T0" fmla="*/ 57 w 57"/>
                <a:gd name="T1" fmla="*/ 48 h 78"/>
                <a:gd name="T2" fmla="*/ 57 w 57"/>
                <a:gd name="T3" fmla="*/ 48 h 78"/>
                <a:gd name="T4" fmla="*/ 57 w 57"/>
                <a:gd name="T5" fmla="*/ 48 h 78"/>
                <a:gd name="T6" fmla="*/ 28 w 57"/>
                <a:gd name="T7" fmla="*/ 0 h 78"/>
                <a:gd name="T8" fmla="*/ 0 w 57"/>
                <a:gd name="T9" fmla="*/ 48 h 78"/>
                <a:gd name="T10" fmla="*/ 0 w 57"/>
                <a:gd name="T11" fmla="*/ 48 h 78"/>
                <a:gd name="T12" fmla="*/ 0 w 57"/>
                <a:gd name="T13" fmla="*/ 48 h 78"/>
                <a:gd name="T14" fmla="*/ 0 w 57"/>
                <a:gd name="T15" fmla="*/ 49 h 78"/>
                <a:gd name="T16" fmla="*/ 0 w 57"/>
                <a:gd name="T17" fmla="*/ 49 h 78"/>
                <a:gd name="T18" fmla="*/ 0 w 57"/>
                <a:gd name="T19" fmla="*/ 49 h 78"/>
                <a:gd name="T20" fmla="*/ 28 w 57"/>
                <a:gd name="T21" fmla="*/ 78 h 78"/>
                <a:gd name="T22" fmla="*/ 57 w 57"/>
                <a:gd name="T23" fmla="*/ 49 h 78"/>
                <a:gd name="T24" fmla="*/ 57 w 57"/>
                <a:gd name="T25" fmla="*/ 49 h 78"/>
                <a:gd name="T26" fmla="*/ 57 w 57"/>
                <a:gd name="T27" fmla="*/ 49 h 78"/>
                <a:gd name="T28" fmla="*/ 57 w 57"/>
                <a:gd name="T29" fmla="*/ 48 h 78"/>
                <a:gd name="T30" fmla="*/ 48 w 57"/>
                <a:gd name="T31" fmla="*/ 49 h 78"/>
                <a:gd name="T32" fmla="*/ 48 w 57"/>
                <a:gd name="T33" fmla="*/ 49 h 78"/>
                <a:gd name="T34" fmla="*/ 42 w 57"/>
                <a:gd name="T35" fmla="*/ 62 h 78"/>
                <a:gd name="T36" fmla="*/ 28 w 57"/>
                <a:gd name="T37" fmla="*/ 68 h 78"/>
                <a:gd name="T38" fmla="*/ 26 w 57"/>
                <a:gd name="T39" fmla="*/ 68 h 78"/>
                <a:gd name="T40" fmla="*/ 43 w 57"/>
                <a:gd name="T41" fmla="*/ 37 h 78"/>
                <a:gd name="T42" fmla="*/ 43 w 57"/>
                <a:gd name="T43" fmla="*/ 33 h 78"/>
                <a:gd name="T44" fmla="*/ 48 w 57"/>
                <a:gd name="T45" fmla="*/ 48 h 78"/>
                <a:gd name="T46" fmla="*/ 48 w 57"/>
                <a:gd name="T47" fmla="*/ 48 h 78"/>
                <a:gd name="T48" fmla="*/ 48 w 57"/>
                <a:gd name="T49" fmla="*/ 48 h 78"/>
                <a:gd name="T50" fmla="*/ 48 w 57"/>
                <a:gd name="T51" fmla="*/ 48 h 78"/>
                <a:gd name="T52" fmla="*/ 48 w 57"/>
                <a:gd name="T53" fmla="*/ 49 h 78"/>
                <a:gd name="T54" fmla="*/ 48 w 57"/>
                <a:gd name="T55" fmla="*/ 4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 h="78">
                  <a:moveTo>
                    <a:pt x="57" y="48"/>
                  </a:moveTo>
                  <a:cubicBezTo>
                    <a:pt x="57" y="48"/>
                    <a:pt x="57" y="48"/>
                    <a:pt x="57" y="48"/>
                  </a:cubicBezTo>
                  <a:cubicBezTo>
                    <a:pt x="57" y="48"/>
                    <a:pt x="57" y="48"/>
                    <a:pt x="57" y="48"/>
                  </a:cubicBezTo>
                  <a:cubicBezTo>
                    <a:pt x="57" y="24"/>
                    <a:pt x="28" y="0"/>
                    <a:pt x="28" y="0"/>
                  </a:cubicBezTo>
                  <a:cubicBezTo>
                    <a:pt x="28" y="0"/>
                    <a:pt x="0" y="24"/>
                    <a:pt x="0" y="48"/>
                  </a:cubicBezTo>
                  <a:cubicBezTo>
                    <a:pt x="0" y="48"/>
                    <a:pt x="0" y="48"/>
                    <a:pt x="0" y="48"/>
                  </a:cubicBezTo>
                  <a:cubicBezTo>
                    <a:pt x="0" y="48"/>
                    <a:pt x="0" y="48"/>
                    <a:pt x="0" y="48"/>
                  </a:cubicBezTo>
                  <a:cubicBezTo>
                    <a:pt x="0" y="48"/>
                    <a:pt x="0" y="48"/>
                    <a:pt x="0" y="49"/>
                  </a:cubicBezTo>
                  <a:cubicBezTo>
                    <a:pt x="0" y="49"/>
                    <a:pt x="0" y="49"/>
                    <a:pt x="0" y="49"/>
                  </a:cubicBezTo>
                  <a:cubicBezTo>
                    <a:pt x="0" y="49"/>
                    <a:pt x="0" y="49"/>
                    <a:pt x="0" y="49"/>
                  </a:cubicBezTo>
                  <a:cubicBezTo>
                    <a:pt x="0" y="65"/>
                    <a:pt x="13" y="78"/>
                    <a:pt x="28" y="78"/>
                  </a:cubicBezTo>
                  <a:cubicBezTo>
                    <a:pt x="44" y="78"/>
                    <a:pt x="57" y="65"/>
                    <a:pt x="57" y="49"/>
                  </a:cubicBezTo>
                  <a:cubicBezTo>
                    <a:pt x="57" y="49"/>
                    <a:pt x="57" y="49"/>
                    <a:pt x="57" y="49"/>
                  </a:cubicBezTo>
                  <a:cubicBezTo>
                    <a:pt x="57" y="49"/>
                    <a:pt x="57" y="49"/>
                    <a:pt x="57" y="49"/>
                  </a:cubicBezTo>
                  <a:cubicBezTo>
                    <a:pt x="57" y="48"/>
                    <a:pt x="57" y="48"/>
                    <a:pt x="57" y="48"/>
                  </a:cubicBezTo>
                  <a:close/>
                  <a:moveTo>
                    <a:pt x="48" y="49"/>
                  </a:moveTo>
                  <a:cubicBezTo>
                    <a:pt x="48" y="49"/>
                    <a:pt x="48" y="49"/>
                    <a:pt x="48" y="49"/>
                  </a:cubicBezTo>
                  <a:cubicBezTo>
                    <a:pt x="48" y="54"/>
                    <a:pt x="46" y="59"/>
                    <a:pt x="42" y="62"/>
                  </a:cubicBezTo>
                  <a:cubicBezTo>
                    <a:pt x="38" y="66"/>
                    <a:pt x="34" y="68"/>
                    <a:pt x="28" y="68"/>
                  </a:cubicBezTo>
                  <a:cubicBezTo>
                    <a:pt x="28" y="68"/>
                    <a:pt x="27" y="68"/>
                    <a:pt x="26" y="68"/>
                  </a:cubicBezTo>
                  <a:cubicBezTo>
                    <a:pt x="36" y="61"/>
                    <a:pt x="43" y="50"/>
                    <a:pt x="43" y="37"/>
                  </a:cubicBezTo>
                  <a:cubicBezTo>
                    <a:pt x="43" y="35"/>
                    <a:pt x="43" y="34"/>
                    <a:pt x="43" y="33"/>
                  </a:cubicBezTo>
                  <a:cubicBezTo>
                    <a:pt x="46" y="38"/>
                    <a:pt x="48" y="43"/>
                    <a:pt x="48" y="48"/>
                  </a:cubicBezTo>
                  <a:cubicBezTo>
                    <a:pt x="48" y="48"/>
                    <a:pt x="48" y="48"/>
                    <a:pt x="48" y="48"/>
                  </a:cubicBezTo>
                  <a:cubicBezTo>
                    <a:pt x="48" y="48"/>
                    <a:pt x="48" y="48"/>
                    <a:pt x="48" y="48"/>
                  </a:cubicBezTo>
                  <a:cubicBezTo>
                    <a:pt x="48" y="48"/>
                    <a:pt x="48" y="48"/>
                    <a:pt x="48" y="48"/>
                  </a:cubicBezTo>
                  <a:cubicBezTo>
                    <a:pt x="48" y="48"/>
                    <a:pt x="48" y="48"/>
                    <a:pt x="48" y="49"/>
                  </a:cubicBezTo>
                  <a:cubicBezTo>
                    <a:pt x="48" y="49"/>
                    <a:pt x="48" y="49"/>
                    <a:pt x="48"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0" name="Freeform 50"/>
            <p:cNvSpPr>
              <a:spLocks noEditPoints="1"/>
            </p:cNvSpPr>
            <p:nvPr/>
          </p:nvSpPr>
          <p:spPr bwMode="auto">
            <a:xfrm>
              <a:off x="11108188" y="1823857"/>
              <a:ext cx="285770" cy="272068"/>
            </a:xfrm>
            <a:custGeom>
              <a:avLst/>
              <a:gdLst>
                <a:gd name="T0" fmla="*/ 52 w 89"/>
                <a:gd name="T1" fmla="*/ 3 h 85"/>
                <a:gd name="T2" fmla="*/ 4 w 89"/>
                <a:gd name="T3" fmla="*/ 36 h 85"/>
                <a:gd name="T4" fmla="*/ 3 w 89"/>
                <a:gd name="T5" fmla="*/ 45 h 85"/>
                <a:gd name="T6" fmla="*/ 28 w 89"/>
                <a:gd name="T7" fmla="*/ 82 h 85"/>
                <a:gd name="T8" fmla="*/ 37 w 89"/>
                <a:gd name="T9" fmla="*/ 83 h 85"/>
                <a:gd name="T10" fmla="*/ 85 w 89"/>
                <a:gd name="T11" fmla="*/ 50 h 85"/>
                <a:gd name="T12" fmla="*/ 87 w 89"/>
                <a:gd name="T13" fmla="*/ 41 h 85"/>
                <a:gd name="T14" fmla="*/ 61 w 89"/>
                <a:gd name="T15" fmla="*/ 4 h 85"/>
                <a:gd name="T16" fmla="*/ 52 w 89"/>
                <a:gd name="T17" fmla="*/ 3 h 85"/>
                <a:gd name="T18" fmla="*/ 38 w 89"/>
                <a:gd name="T19" fmla="*/ 48 h 85"/>
                <a:gd name="T20" fmla="*/ 31 w 89"/>
                <a:gd name="T21" fmla="*/ 71 h 85"/>
                <a:gd name="T22" fmla="*/ 11 w 89"/>
                <a:gd name="T23" fmla="*/ 42 h 85"/>
                <a:gd name="T24" fmla="*/ 38 w 89"/>
                <a:gd name="T25" fmla="*/ 48 h 85"/>
                <a:gd name="T26" fmla="*/ 14 w 89"/>
                <a:gd name="T27" fmla="*/ 40 h 85"/>
                <a:gd name="T28" fmla="*/ 52 w 89"/>
                <a:gd name="T29" fmla="*/ 13 h 85"/>
                <a:gd name="T30" fmla="*/ 43 w 89"/>
                <a:gd name="T31" fmla="*/ 41 h 85"/>
                <a:gd name="T32" fmla="*/ 14 w 89"/>
                <a:gd name="T33" fmla="*/ 40 h 85"/>
                <a:gd name="T34" fmla="*/ 39 w 89"/>
                <a:gd name="T35" fmla="*/ 48 h 85"/>
                <a:gd name="T36" fmla="*/ 50 w 89"/>
                <a:gd name="T37" fmla="*/ 50 h 85"/>
                <a:gd name="T38" fmla="*/ 51 w 89"/>
                <a:gd name="T39" fmla="*/ 40 h 85"/>
                <a:gd name="T40" fmla="*/ 74 w 89"/>
                <a:gd name="T41" fmla="*/ 47 h 85"/>
                <a:gd name="T42" fmla="*/ 38 w 89"/>
                <a:gd name="T43" fmla="*/ 72 h 85"/>
                <a:gd name="T44" fmla="*/ 39 w 89"/>
                <a:gd name="T45" fmla="*/ 48 h 85"/>
                <a:gd name="T46" fmla="*/ 51 w 89"/>
                <a:gd name="T47" fmla="*/ 39 h 85"/>
                <a:gd name="T48" fmla="*/ 55 w 89"/>
                <a:gd name="T49" fmla="*/ 11 h 85"/>
                <a:gd name="T50" fmla="*/ 75 w 89"/>
                <a:gd name="T51" fmla="*/ 40 h 85"/>
                <a:gd name="T52" fmla="*/ 51 w 89"/>
                <a:gd name="T53" fmla="*/ 3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85">
                  <a:moveTo>
                    <a:pt x="52" y="3"/>
                  </a:moveTo>
                  <a:cubicBezTo>
                    <a:pt x="4" y="36"/>
                    <a:pt x="4" y="36"/>
                    <a:pt x="4" y="36"/>
                  </a:cubicBezTo>
                  <a:cubicBezTo>
                    <a:pt x="1" y="38"/>
                    <a:pt x="0" y="42"/>
                    <a:pt x="3" y="45"/>
                  </a:cubicBezTo>
                  <a:cubicBezTo>
                    <a:pt x="28" y="82"/>
                    <a:pt x="28" y="82"/>
                    <a:pt x="28" y="82"/>
                  </a:cubicBezTo>
                  <a:cubicBezTo>
                    <a:pt x="30" y="85"/>
                    <a:pt x="34" y="85"/>
                    <a:pt x="37" y="83"/>
                  </a:cubicBezTo>
                  <a:cubicBezTo>
                    <a:pt x="85" y="50"/>
                    <a:pt x="85" y="50"/>
                    <a:pt x="85" y="50"/>
                  </a:cubicBezTo>
                  <a:cubicBezTo>
                    <a:pt x="88" y="48"/>
                    <a:pt x="89" y="44"/>
                    <a:pt x="87" y="41"/>
                  </a:cubicBezTo>
                  <a:cubicBezTo>
                    <a:pt x="61" y="4"/>
                    <a:pt x="61" y="4"/>
                    <a:pt x="61" y="4"/>
                  </a:cubicBezTo>
                  <a:cubicBezTo>
                    <a:pt x="59" y="1"/>
                    <a:pt x="55" y="0"/>
                    <a:pt x="52" y="3"/>
                  </a:cubicBezTo>
                  <a:close/>
                  <a:moveTo>
                    <a:pt x="38" y="48"/>
                  </a:moveTo>
                  <a:cubicBezTo>
                    <a:pt x="31" y="71"/>
                    <a:pt x="31" y="71"/>
                    <a:pt x="31" y="71"/>
                  </a:cubicBezTo>
                  <a:cubicBezTo>
                    <a:pt x="11" y="42"/>
                    <a:pt x="11" y="42"/>
                    <a:pt x="11" y="42"/>
                  </a:cubicBezTo>
                  <a:lnTo>
                    <a:pt x="38" y="48"/>
                  </a:lnTo>
                  <a:close/>
                  <a:moveTo>
                    <a:pt x="14" y="40"/>
                  </a:moveTo>
                  <a:cubicBezTo>
                    <a:pt x="52" y="13"/>
                    <a:pt x="52" y="13"/>
                    <a:pt x="52" y="13"/>
                  </a:cubicBezTo>
                  <a:cubicBezTo>
                    <a:pt x="43" y="41"/>
                    <a:pt x="43" y="41"/>
                    <a:pt x="43" y="41"/>
                  </a:cubicBezTo>
                  <a:lnTo>
                    <a:pt x="14" y="40"/>
                  </a:lnTo>
                  <a:close/>
                  <a:moveTo>
                    <a:pt x="39" y="48"/>
                  </a:moveTo>
                  <a:cubicBezTo>
                    <a:pt x="50" y="50"/>
                    <a:pt x="50" y="50"/>
                    <a:pt x="50" y="50"/>
                  </a:cubicBezTo>
                  <a:cubicBezTo>
                    <a:pt x="51" y="40"/>
                    <a:pt x="51" y="40"/>
                    <a:pt x="51" y="40"/>
                  </a:cubicBezTo>
                  <a:cubicBezTo>
                    <a:pt x="74" y="47"/>
                    <a:pt x="74" y="47"/>
                    <a:pt x="74" y="47"/>
                  </a:cubicBezTo>
                  <a:cubicBezTo>
                    <a:pt x="38" y="72"/>
                    <a:pt x="38" y="72"/>
                    <a:pt x="38" y="72"/>
                  </a:cubicBezTo>
                  <a:lnTo>
                    <a:pt x="39" y="48"/>
                  </a:lnTo>
                  <a:close/>
                  <a:moveTo>
                    <a:pt x="51" y="39"/>
                  </a:moveTo>
                  <a:cubicBezTo>
                    <a:pt x="55" y="11"/>
                    <a:pt x="55" y="11"/>
                    <a:pt x="55" y="11"/>
                  </a:cubicBezTo>
                  <a:cubicBezTo>
                    <a:pt x="75" y="40"/>
                    <a:pt x="75" y="40"/>
                    <a:pt x="75" y="40"/>
                  </a:cubicBezTo>
                  <a:lnTo>
                    <a:pt x="51"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1" name="Freeform 51"/>
            <p:cNvSpPr>
              <a:spLocks noEditPoints="1"/>
            </p:cNvSpPr>
            <p:nvPr/>
          </p:nvSpPr>
          <p:spPr bwMode="auto">
            <a:xfrm>
              <a:off x="10996621" y="1667271"/>
              <a:ext cx="217264" cy="221178"/>
            </a:xfrm>
            <a:custGeom>
              <a:avLst/>
              <a:gdLst>
                <a:gd name="T0" fmla="*/ 34 w 68"/>
                <a:gd name="T1" fmla="*/ 0 h 69"/>
                <a:gd name="T2" fmla="*/ 0 w 68"/>
                <a:gd name="T3" fmla="*/ 35 h 69"/>
                <a:gd name="T4" fmla="*/ 34 w 68"/>
                <a:gd name="T5" fmla="*/ 69 h 69"/>
                <a:gd name="T6" fmla="*/ 68 w 68"/>
                <a:gd name="T7" fmla="*/ 35 h 69"/>
                <a:gd name="T8" fmla="*/ 34 w 68"/>
                <a:gd name="T9" fmla="*/ 0 h 69"/>
                <a:gd name="T10" fmla="*/ 34 w 68"/>
                <a:gd name="T11" fmla="*/ 62 h 69"/>
                <a:gd name="T12" fmla="*/ 7 w 68"/>
                <a:gd name="T13" fmla="*/ 35 h 69"/>
                <a:gd name="T14" fmla="*/ 34 w 68"/>
                <a:gd name="T15" fmla="*/ 7 h 69"/>
                <a:gd name="T16" fmla="*/ 62 w 68"/>
                <a:gd name="T17" fmla="*/ 35 h 69"/>
                <a:gd name="T18" fmla="*/ 34 w 68"/>
                <a:gd name="T19" fmla="*/ 62 h 69"/>
                <a:gd name="T20" fmla="*/ 22 w 68"/>
                <a:gd name="T21" fmla="*/ 24 h 69"/>
                <a:gd name="T22" fmla="*/ 36 w 68"/>
                <a:gd name="T23" fmla="*/ 35 h 69"/>
                <a:gd name="T24" fmla="*/ 22 w 68"/>
                <a:gd name="T25" fmla="*/ 45 h 69"/>
                <a:gd name="T26" fmla="*/ 22 w 68"/>
                <a:gd name="T27" fmla="*/ 24 h 69"/>
                <a:gd name="T28" fmla="*/ 39 w 68"/>
                <a:gd name="T29" fmla="*/ 24 h 69"/>
                <a:gd name="T30" fmla="*/ 54 w 68"/>
                <a:gd name="T31" fmla="*/ 35 h 69"/>
                <a:gd name="T32" fmla="*/ 39 w 68"/>
                <a:gd name="T33" fmla="*/ 45 h 69"/>
                <a:gd name="T34" fmla="*/ 39 w 68"/>
                <a:gd name="T35" fmla="*/ 2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69">
                  <a:moveTo>
                    <a:pt x="34" y="0"/>
                  </a:moveTo>
                  <a:cubicBezTo>
                    <a:pt x="15" y="0"/>
                    <a:pt x="0" y="16"/>
                    <a:pt x="0" y="35"/>
                  </a:cubicBezTo>
                  <a:cubicBezTo>
                    <a:pt x="0" y="53"/>
                    <a:pt x="15" y="69"/>
                    <a:pt x="34" y="69"/>
                  </a:cubicBezTo>
                  <a:cubicBezTo>
                    <a:pt x="53" y="69"/>
                    <a:pt x="68" y="53"/>
                    <a:pt x="68" y="35"/>
                  </a:cubicBezTo>
                  <a:cubicBezTo>
                    <a:pt x="68" y="16"/>
                    <a:pt x="53" y="0"/>
                    <a:pt x="34" y="0"/>
                  </a:cubicBezTo>
                  <a:close/>
                  <a:moveTo>
                    <a:pt x="34" y="62"/>
                  </a:moveTo>
                  <a:cubicBezTo>
                    <a:pt x="19" y="62"/>
                    <a:pt x="7" y="50"/>
                    <a:pt x="7" y="35"/>
                  </a:cubicBezTo>
                  <a:cubicBezTo>
                    <a:pt x="7" y="19"/>
                    <a:pt x="19" y="7"/>
                    <a:pt x="34" y="7"/>
                  </a:cubicBezTo>
                  <a:cubicBezTo>
                    <a:pt x="50" y="7"/>
                    <a:pt x="62" y="19"/>
                    <a:pt x="62" y="35"/>
                  </a:cubicBezTo>
                  <a:cubicBezTo>
                    <a:pt x="62" y="50"/>
                    <a:pt x="50" y="62"/>
                    <a:pt x="34" y="62"/>
                  </a:cubicBezTo>
                  <a:close/>
                  <a:moveTo>
                    <a:pt x="22" y="24"/>
                  </a:moveTo>
                  <a:cubicBezTo>
                    <a:pt x="36" y="35"/>
                    <a:pt x="36" y="35"/>
                    <a:pt x="36" y="35"/>
                  </a:cubicBezTo>
                  <a:cubicBezTo>
                    <a:pt x="22" y="45"/>
                    <a:pt x="22" y="45"/>
                    <a:pt x="22" y="45"/>
                  </a:cubicBezTo>
                  <a:lnTo>
                    <a:pt x="22" y="24"/>
                  </a:lnTo>
                  <a:close/>
                  <a:moveTo>
                    <a:pt x="39" y="24"/>
                  </a:moveTo>
                  <a:cubicBezTo>
                    <a:pt x="54" y="35"/>
                    <a:pt x="54" y="35"/>
                    <a:pt x="54" y="35"/>
                  </a:cubicBezTo>
                  <a:cubicBezTo>
                    <a:pt x="39" y="45"/>
                    <a:pt x="39" y="45"/>
                    <a:pt x="39" y="45"/>
                  </a:cubicBezTo>
                  <a:lnTo>
                    <a:pt x="39"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2" name="Freeform 52"/>
            <p:cNvSpPr>
              <a:spLocks noEditPoints="1"/>
            </p:cNvSpPr>
            <p:nvPr/>
          </p:nvSpPr>
          <p:spPr bwMode="auto">
            <a:xfrm>
              <a:off x="11082743" y="2730100"/>
              <a:ext cx="279899" cy="297514"/>
            </a:xfrm>
            <a:custGeom>
              <a:avLst/>
              <a:gdLst>
                <a:gd name="T0" fmla="*/ 78 w 87"/>
                <a:gd name="T1" fmla="*/ 0 h 93"/>
                <a:gd name="T2" fmla="*/ 9 w 87"/>
                <a:gd name="T3" fmla="*/ 0 h 93"/>
                <a:gd name="T4" fmla="*/ 0 w 87"/>
                <a:gd name="T5" fmla="*/ 9 h 93"/>
                <a:gd name="T6" fmla="*/ 0 w 87"/>
                <a:gd name="T7" fmla="*/ 84 h 93"/>
                <a:gd name="T8" fmla="*/ 9 w 87"/>
                <a:gd name="T9" fmla="*/ 93 h 93"/>
                <a:gd name="T10" fmla="*/ 78 w 87"/>
                <a:gd name="T11" fmla="*/ 93 h 93"/>
                <a:gd name="T12" fmla="*/ 87 w 87"/>
                <a:gd name="T13" fmla="*/ 84 h 93"/>
                <a:gd name="T14" fmla="*/ 87 w 87"/>
                <a:gd name="T15" fmla="*/ 9 h 93"/>
                <a:gd name="T16" fmla="*/ 78 w 87"/>
                <a:gd name="T17" fmla="*/ 0 h 93"/>
                <a:gd name="T18" fmla="*/ 75 w 87"/>
                <a:gd name="T19" fmla="*/ 81 h 93"/>
                <a:gd name="T20" fmla="*/ 12 w 87"/>
                <a:gd name="T21" fmla="*/ 81 h 93"/>
                <a:gd name="T22" fmla="*/ 12 w 87"/>
                <a:gd name="T23" fmla="*/ 12 h 93"/>
                <a:gd name="T24" fmla="*/ 75 w 87"/>
                <a:gd name="T25" fmla="*/ 12 h 93"/>
                <a:gd name="T26" fmla="*/ 75 w 87"/>
                <a:gd name="T27" fmla="*/ 81 h 93"/>
                <a:gd name="T28" fmla="*/ 23 w 87"/>
                <a:gd name="T29" fmla="*/ 41 h 93"/>
                <a:gd name="T30" fmla="*/ 64 w 87"/>
                <a:gd name="T31" fmla="*/ 41 h 93"/>
                <a:gd name="T32" fmla="*/ 64 w 87"/>
                <a:gd name="T33" fmla="*/ 46 h 93"/>
                <a:gd name="T34" fmla="*/ 23 w 87"/>
                <a:gd name="T35" fmla="*/ 46 h 93"/>
                <a:gd name="T36" fmla="*/ 23 w 87"/>
                <a:gd name="T37" fmla="*/ 41 h 93"/>
                <a:gd name="T38" fmla="*/ 23 w 87"/>
                <a:gd name="T39" fmla="*/ 52 h 93"/>
                <a:gd name="T40" fmla="*/ 64 w 87"/>
                <a:gd name="T41" fmla="*/ 52 h 93"/>
                <a:gd name="T42" fmla="*/ 64 w 87"/>
                <a:gd name="T43" fmla="*/ 58 h 93"/>
                <a:gd name="T44" fmla="*/ 23 w 87"/>
                <a:gd name="T45" fmla="*/ 58 h 93"/>
                <a:gd name="T46" fmla="*/ 23 w 87"/>
                <a:gd name="T47" fmla="*/ 52 h 93"/>
                <a:gd name="T48" fmla="*/ 23 w 87"/>
                <a:gd name="T49" fmla="*/ 64 h 93"/>
                <a:gd name="T50" fmla="*/ 64 w 87"/>
                <a:gd name="T51" fmla="*/ 64 h 93"/>
                <a:gd name="T52" fmla="*/ 64 w 87"/>
                <a:gd name="T53" fmla="*/ 69 h 93"/>
                <a:gd name="T54" fmla="*/ 23 w 87"/>
                <a:gd name="T55" fmla="*/ 69 h 93"/>
                <a:gd name="T56" fmla="*/ 23 w 87"/>
                <a:gd name="T57" fmla="*/ 64 h 93"/>
                <a:gd name="T58" fmla="*/ 23 w 87"/>
                <a:gd name="T59" fmla="*/ 29 h 93"/>
                <a:gd name="T60" fmla="*/ 64 w 87"/>
                <a:gd name="T61" fmla="*/ 29 h 93"/>
                <a:gd name="T62" fmla="*/ 64 w 87"/>
                <a:gd name="T63" fmla="*/ 35 h 93"/>
                <a:gd name="T64" fmla="*/ 23 w 87"/>
                <a:gd name="T65" fmla="*/ 35 h 93"/>
                <a:gd name="T66" fmla="*/ 23 w 87"/>
                <a:gd name="T67" fmla="*/ 2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93">
                  <a:moveTo>
                    <a:pt x="78" y="0"/>
                  </a:moveTo>
                  <a:cubicBezTo>
                    <a:pt x="9" y="0"/>
                    <a:pt x="9" y="0"/>
                    <a:pt x="9" y="0"/>
                  </a:cubicBezTo>
                  <a:cubicBezTo>
                    <a:pt x="4" y="0"/>
                    <a:pt x="0" y="4"/>
                    <a:pt x="0" y="9"/>
                  </a:cubicBezTo>
                  <a:cubicBezTo>
                    <a:pt x="0" y="84"/>
                    <a:pt x="0" y="84"/>
                    <a:pt x="0" y="84"/>
                  </a:cubicBezTo>
                  <a:cubicBezTo>
                    <a:pt x="0" y="89"/>
                    <a:pt x="4" y="93"/>
                    <a:pt x="9" y="93"/>
                  </a:cubicBezTo>
                  <a:cubicBezTo>
                    <a:pt x="78" y="93"/>
                    <a:pt x="78" y="93"/>
                    <a:pt x="78" y="93"/>
                  </a:cubicBezTo>
                  <a:cubicBezTo>
                    <a:pt x="83" y="93"/>
                    <a:pt x="87" y="89"/>
                    <a:pt x="87" y="84"/>
                  </a:cubicBezTo>
                  <a:cubicBezTo>
                    <a:pt x="87" y="9"/>
                    <a:pt x="87" y="9"/>
                    <a:pt x="87" y="9"/>
                  </a:cubicBezTo>
                  <a:cubicBezTo>
                    <a:pt x="87" y="4"/>
                    <a:pt x="83" y="0"/>
                    <a:pt x="78" y="0"/>
                  </a:cubicBezTo>
                  <a:close/>
                  <a:moveTo>
                    <a:pt x="75" y="81"/>
                  </a:moveTo>
                  <a:cubicBezTo>
                    <a:pt x="12" y="81"/>
                    <a:pt x="12" y="81"/>
                    <a:pt x="12" y="81"/>
                  </a:cubicBezTo>
                  <a:cubicBezTo>
                    <a:pt x="12" y="12"/>
                    <a:pt x="12" y="12"/>
                    <a:pt x="12" y="12"/>
                  </a:cubicBezTo>
                  <a:cubicBezTo>
                    <a:pt x="75" y="12"/>
                    <a:pt x="75" y="12"/>
                    <a:pt x="75" y="12"/>
                  </a:cubicBezTo>
                  <a:lnTo>
                    <a:pt x="75" y="81"/>
                  </a:lnTo>
                  <a:close/>
                  <a:moveTo>
                    <a:pt x="23" y="41"/>
                  </a:moveTo>
                  <a:cubicBezTo>
                    <a:pt x="64" y="41"/>
                    <a:pt x="64" y="41"/>
                    <a:pt x="64" y="41"/>
                  </a:cubicBezTo>
                  <a:cubicBezTo>
                    <a:pt x="64" y="46"/>
                    <a:pt x="64" y="46"/>
                    <a:pt x="64" y="46"/>
                  </a:cubicBezTo>
                  <a:cubicBezTo>
                    <a:pt x="23" y="46"/>
                    <a:pt x="23" y="46"/>
                    <a:pt x="23" y="46"/>
                  </a:cubicBezTo>
                  <a:lnTo>
                    <a:pt x="23" y="41"/>
                  </a:lnTo>
                  <a:close/>
                  <a:moveTo>
                    <a:pt x="23" y="52"/>
                  </a:moveTo>
                  <a:cubicBezTo>
                    <a:pt x="64" y="52"/>
                    <a:pt x="64" y="52"/>
                    <a:pt x="64" y="52"/>
                  </a:cubicBezTo>
                  <a:cubicBezTo>
                    <a:pt x="64" y="58"/>
                    <a:pt x="64" y="58"/>
                    <a:pt x="64" y="58"/>
                  </a:cubicBezTo>
                  <a:cubicBezTo>
                    <a:pt x="23" y="58"/>
                    <a:pt x="23" y="58"/>
                    <a:pt x="23" y="58"/>
                  </a:cubicBezTo>
                  <a:lnTo>
                    <a:pt x="23" y="52"/>
                  </a:lnTo>
                  <a:close/>
                  <a:moveTo>
                    <a:pt x="23" y="64"/>
                  </a:moveTo>
                  <a:cubicBezTo>
                    <a:pt x="64" y="64"/>
                    <a:pt x="64" y="64"/>
                    <a:pt x="64" y="64"/>
                  </a:cubicBezTo>
                  <a:cubicBezTo>
                    <a:pt x="64" y="69"/>
                    <a:pt x="64" y="69"/>
                    <a:pt x="64" y="69"/>
                  </a:cubicBezTo>
                  <a:cubicBezTo>
                    <a:pt x="23" y="69"/>
                    <a:pt x="23" y="69"/>
                    <a:pt x="23" y="69"/>
                  </a:cubicBezTo>
                  <a:lnTo>
                    <a:pt x="23" y="64"/>
                  </a:lnTo>
                  <a:close/>
                  <a:moveTo>
                    <a:pt x="23" y="29"/>
                  </a:moveTo>
                  <a:cubicBezTo>
                    <a:pt x="64" y="29"/>
                    <a:pt x="64" y="29"/>
                    <a:pt x="64" y="29"/>
                  </a:cubicBezTo>
                  <a:cubicBezTo>
                    <a:pt x="64" y="35"/>
                    <a:pt x="64" y="35"/>
                    <a:pt x="64" y="35"/>
                  </a:cubicBezTo>
                  <a:cubicBezTo>
                    <a:pt x="23" y="35"/>
                    <a:pt x="23" y="35"/>
                    <a:pt x="23" y="35"/>
                  </a:cubicBezTo>
                  <a:lnTo>
                    <a:pt x="23"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3" name="Freeform 53"/>
            <p:cNvSpPr>
              <a:spLocks noEditPoints="1"/>
            </p:cNvSpPr>
            <p:nvPr/>
          </p:nvSpPr>
          <p:spPr bwMode="auto">
            <a:xfrm>
              <a:off x="11031853" y="3084377"/>
              <a:ext cx="262282" cy="197690"/>
            </a:xfrm>
            <a:custGeom>
              <a:avLst/>
              <a:gdLst>
                <a:gd name="T0" fmla="*/ 0 w 134"/>
                <a:gd name="T1" fmla="*/ 0 h 101"/>
                <a:gd name="T2" fmla="*/ 0 w 134"/>
                <a:gd name="T3" fmla="*/ 101 h 101"/>
                <a:gd name="T4" fmla="*/ 134 w 134"/>
                <a:gd name="T5" fmla="*/ 101 h 101"/>
                <a:gd name="T6" fmla="*/ 134 w 134"/>
                <a:gd name="T7" fmla="*/ 0 h 101"/>
                <a:gd name="T8" fmla="*/ 0 w 134"/>
                <a:gd name="T9" fmla="*/ 0 h 101"/>
                <a:gd name="T10" fmla="*/ 25 w 134"/>
                <a:gd name="T11" fmla="*/ 93 h 101"/>
                <a:gd name="T12" fmla="*/ 8 w 134"/>
                <a:gd name="T13" fmla="*/ 93 h 101"/>
                <a:gd name="T14" fmla="*/ 8 w 134"/>
                <a:gd name="T15" fmla="*/ 77 h 101"/>
                <a:gd name="T16" fmla="*/ 25 w 134"/>
                <a:gd name="T17" fmla="*/ 77 h 101"/>
                <a:gd name="T18" fmla="*/ 25 w 134"/>
                <a:gd name="T19" fmla="*/ 93 h 101"/>
                <a:gd name="T20" fmla="*/ 25 w 134"/>
                <a:gd name="T21" fmla="*/ 59 h 101"/>
                <a:gd name="T22" fmla="*/ 8 w 134"/>
                <a:gd name="T23" fmla="*/ 59 h 101"/>
                <a:gd name="T24" fmla="*/ 8 w 134"/>
                <a:gd name="T25" fmla="*/ 43 h 101"/>
                <a:gd name="T26" fmla="*/ 25 w 134"/>
                <a:gd name="T27" fmla="*/ 43 h 101"/>
                <a:gd name="T28" fmla="*/ 25 w 134"/>
                <a:gd name="T29" fmla="*/ 59 h 101"/>
                <a:gd name="T30" fmla="*/ 25 w 134"/>
                <a:gd name="T31" fmla="*/ 26 h 101"/>
                <a:gd name="T32" fmla="*/ 8 w 134"/>
                <a:gd name="T33" fmla="*/ 26 h 101"/>
                <a:gd name="T34" fmla="*/ 8 w 134"/>
                <a:gd name="T35" fmla="*/ 8 h 101"/>
                <a:gd name="T36" fmla="*/ 25 w 134"/>
                <a:gd name="T37" fmla="*/ 8 h 101"/>
                <a:gd name="T38" fmla="*/ 25 w 134"/>
                <a:gd name="T39" fmla="*/ 26 h 101"/>
                <a:gd name="T40" fmla="*/ 102 w 134"/>
                <a:gd name="T41" fmla="*/ 93 h 101"/>
                <a:gd name="T42" fmla="*/ 35 w 134"/>
                <a:gd name="T43" fmla="*/ 93 h 101"/>
                <a:gd name="T44" fmla="*/ 35 w 134"/>
                <a:gd name="T45" fmla="*/ 8 h 101"/>
                <a:gd name="T46" fmla="*/ 102 w 134"/>
                <a:gd name="T47" fmla="*/ 8 h 101"/>
                <a:gd name="T48" fmla="*/ 102 w 134"/>
                <a:gd name="T49" fmla="*/ 93 h 101"/>
                <a:gd name="T50" fmla="*/ 126 w 134"/>
                <a:gd name="T51" fmla="*/ 93 h 101"/>
                <a:gd name="T52" fmla="*/ 110 w 134"/>
                <a:gd name="T53" fmla="*/ 93 h 101"/>
                <a:gd name="T54" fmla="*/ 110 w 134"/>
                <a:gd name="T55" fmla="*/ 77 h 101"/>
                <a:gd name="T56" fmla="*/ 126 w 134"/>
                <a:gd name="T57" fmla="*/ 77 h 101"/>
                <a:gd name="T58" fmla="*/ 126 w 134"/>
                <a:gd name="T59" fmla="*/ 93 h 101"/>
                <a:gd name="T60" fmla="*/ 126 w 134"/>
                <a:gd name="T61" fmla="*/ 59 h 101"/>
                <a:gd name="T62" fmla="*/ 110 w 134"/>
                <a:gd name="T63" fmla="*/ 59 h 101"/>
                <a:gd name="T64" fmla="*/ 110 w 134"/>
                <a:gd name="T65" fmla="*/ 43 h 101"/>
                <a:gd name="T66" fmla="*/ 126 w 134"/>
                <a:gd name="T67" fmla="*/ 43 h 101"/>
                <a:gd name="T68" fmla="*/ 126 w 134"/>
                <a:gd name="T69" fmla="*/ 59 h 101"/>
                <a:gd name="T70" fmla="*/ 126 w 134"/>
                <a:gd name="T71" fmla="*/ 26 h 101"/>
                <a:gd name="T72" fmla="*/ 110 w 134"/>
                <a:gd name="T73" fmla="*/ 26 h 101"/>
                <a:gd name="T74" fmla="*/ 110 w 134"/>
                <a:gd name="T75" fmla="*/ 8 h 101"/>
                <a:gd name="T76" fmla="*/ 126 w 134"/>
                <a:gd name="T77" fmla="*/ 8 h 101"/>
                <a:gd name="T78" fmla="*/ 126 w 134"/>
                <a:gd name="T79" fmla="*/ 26 h 101"/>
                <a:gd name="T80" fmla="*/ 51 w 134"/>
                <a:gd name="T81" fmla="*/ 26 h 101"/>
                <a:gd name="T82" fmla="*/ 51 w 134"/>
                <a:gd name="T83" fmla="*/ 77 h 101"/>
                <a:gd name="T84" fmla="*/ 84 w 134"/>
                <a:gd name="T85" fmla="*/ 51 h 101"/>
                <a:gd name="T86" fmla="*/ 51 w 134"/>
                <a:gd name="T87" fmla="*/ 2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4" h="101">
                  <a:moveTo>
                    <a:pt x="0" y="0"/>
                  </a:moveTo>
                  <a:lnTo>
                    <a:pt x="0" y="101"/>
                  </a:lnTo>
                  <a:lnTo>
                    <a:pt x="134" y="101"/>
                  </a:lnTo>
                  <a:lnTo>
                    <a:pt x="134" y="0"/>
                  </a:lnTo>
                  <a:lnTo>
                    <a:pt x="0" y="0"/>
                  </a:lnTo>
                  <a:close/>
                  <a:moveTo>
                    <a:pt x="25" y="93"/>
                  </a:moveTo>
                  <a:lnTo>
                    <a:pt x="8" y="93"/>
                  </a:lnTo>
                  <a:lnTo>
                    <a:pt x="8" y="77"/>
                  </a:lnTo>
                  <a:lnTo>
                    <a:pt x="25" y="77"/>
                  </a:lnTo>
                  <a:lnTo>
                    <a:pt x="25" y="93"/>
                  </a:lnTo>
                  <a:close/>
                  <a:moveTo>
                    <a:pt x="25" y="59"/>
                  </a:moveTo>
                  <a:lnTo>
                    <a:pt x="8" y="59"/>
                  </a:lnTo>
                  <a:lnTo>
                    <a:pt x="8" y="43"/>
                  </a:lnTo>
                  <a:lnTo>
                    <a:pt x="25" y="43"/>
                  </a:lnTo>
                  <a:lnTo>
                    <a:pt x="25" y="59"/>
                  </a:lnTo>
                  <a:close/>
                  <a:moveTo>
                    <a:pt x="25" y="26"/>
                  </a:moveTo>
                  <a:lnTo>
                    <a:pt x="8" y="26"/>
                  </a:lnTo>
                  <a:lnTo>
                    <a:pt x="8" y="8"/>
                  </a:lnTo>
                  <a:lnTo>
                    <a:pt x="25" y="8"/>
                  </a:lnTo>
                  <a:lnTo>
                    <a:pt x="25" y="26"/>
                  </a:lnTo>
                  <a:close/>
                  <a:moveTo>
                    <a:pt x="102" y="93"/>
                  </a:moveTo>
                  <a:lnTo>
                    <a:pt x="35" y="93"/>
                  </a:lnTo>
                  <a:lnTo>
                    <a:pt x="35" y="8"/>
                  </a:lnTo>
                  <a:lnTo>
                    <a:pt x="102" y="8"/>
                  </a:lnTo>
                  <a:lnTo>
                    <a:pt x="102" y="93"/>
                  </a:lnTo>
                  <a:close/>
                  <a:moveTo>
                    <a:pt x="126" y="93"/>
                  </a:moveTo>
                  <a:lnTo>
                    <a:pt x="110" y="93"/>
                  </a:lnTo>
                  <a:lnTo>
                    <a:pt x="110" y="77"/>
                  </a:lnTo>
                  <a:lnTo>
                    <a:pt x="126" y="77"/>
                  </a:lnTo>
                  <a:lnTo>
                    <a:pt x="126" y="93"/>
                  </a:lnTo>
                  <a:close/>
                  <a:moveTo>
                    <a:pt x="126" y="59"/>
                  </a:moveTo>
                  <a:lnTo>
                    <a:pt x="110" y="59"/>
                  </a:lnTo>
                  <a:lnTo>
                    <a:pt x="110" y="43"/>
                  </a:lnTo>
                  <a:lnTo>
                    <a:pt x="126" y="43"/>
                  </a:lnTo>
                  <a:lnTo>
                    <a:pt x="126" y="59"/>
                  </a:lnTo>
                  <a:close/>
                  <a:moveTo>
                    <a:pt x="126" y="26"/>
                  </a:moveTo>
                  <a:lnTo>
                    <a:pt x="110" y="26"/>
                  </a:lnTo>
                  <a:lnTo>
                    <a:pt x="110" y="8"/>
                  </a:lnTo>
                  <a:lnTo>
                    <a:pt x="126" y="8"/>
                  </a:lnTo>
                  <a:lnTo>
                    <a:pt x="126" y="26"/>
                  </a:lnTo>
                  <a:close/>
                  <a:moveTo>
                    <a:pt x="51" y="26"/>
                  </a:moveTo>
                  <a:lnTo>
                    <a:pt x="51" y="77"/>
                  </a:lnTo>
                  <a:lnTo>
                    <a:pt x="84" y="51"/>
                  </a:lnTo>
                  <a:lnTo>
                    <a:pt x="51"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4" name="Freeform 54"/>
            <p:cNvSpPr>
              <a:spLocks noEditPoints="1"/>
            </p:cNvSpPr>
            <p:nvPr/>
          </p:nvSpPr>
          <p:spPr bwMode="auto">
            <a:xfrm>
              <a:off x="11333281" y="3027613"/>
              <a:ext cx="156586" cy="146799"/>
            </a:xfrm>
            <a:custGeom>
              <a:avLst/>
              <a:gdLst>
                <a:gd name="T0" fmla="*/ 80 w 80"/>
                <a:gd name="T1" fmla="*/ 29 h 75"/>
                <a:gd name="T2" fmla="*/ 52 w 80"/>
                <a:gd name="T3" fmla="*/ 24 h 75"/>
                <a:gd name="T4" fmla="*/ 41 w 80"/>
                <a:gd name="T5" fmla="*/ 0 h 75"/>
                <a:gd name="T6" fmla="*/ 28 w 80"/>
                <a:gd name="T7" fmla="*/ 24 h 75"/>
                <a:gd name="T8" fmla="*/ 0 w 80"/>
                <a:gd name="T9" fmla="*/ 29 h 75"/>
                <a:gd name="T10" fmla="*/ 19 w 80"/>
                <a:gd name="T11" fmla="*/ 49 h 75"/>
                <a:gd name="T12" fmla="*/ 15 w 80"/>
                <a:gd name="T13" fmla="*/ 75 h 75"/>
                <a:gd name="T14" fmla="*/ 41 w 80"/>
                <a:gd name="T15" fmla="*/ 62 h 75"/>
                <a:gd name="T16" fmla="*/ 65 w 80"/>
                <a:gd name="T17" fmla="*/ 75 h 75"/>
                <a:gd name="T18" fmla="*/ 60 w 80"/>
                <a:gd name="T19" fmla="*/ 49 h 75"/>
                <a:gd name="T20" fmla="*/ 80 w 80"/>
                <a:gd name="T21" fmla="*/ 29 h 75"/>
                <a:gd name="T22" fmla="*/ 41 w 80"/>
                <a:gd name="T23" fmla="*/ 57 h 75"/>
                <a:gd name="T24" fmla="*/ 23 w 80"/>
                <a:gd name="T25" fmla="*/ 65 h 75"/>
                <a:gd name="T26" fmla="*/ 26 w 80"/>
                <a:gd name="T27" fmla="*/ 45 h 75"/>
                <a:gd name="T28" fmla="*/ 11 w 80"/>
                <a:gd name="T29" fmla="*/ 32 h 75"/>
                <a:gd name="T30" fmla="*/ 31 w 80"/>
                <a:gd name="T31" fmla="*/ 29 h 75"/>
                <a:gd name="T32" fmla="*/ 41 w 80"/>
                <a:gd name="T33" fmla="*/ 11 h 75"/>
                <a:gd name="T34" fmla="*/ 49 w 80"/>
                <a:gd name="T35" fmla="*/ 29 h 75"/>
                <a:gd name="T36" fmla="*/ 68 w 80"/>
                <a:gd name="T37" fmla="*/ 32 h 75"/>
                <a:gd name="T38" fmla="*/ 54 w 80"/>
                <a:gd name="T39" fmla="*/ 45 h 75"/>
                <a:gd name="T40" fmla="*/ 57 w 80"/>
                <a:gd name="T41" fmla="*/ 65 h 75"/>
                <a:gd name="T42" fmla="*/ 41 w 80"/>
                <a:gd name="T43" fmla="*/ 5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75">
                  <a:moveTo>
                    <a:pt x="80" y="29"/>
                  </a:moveTo>
                  <a:lnTo>
                    <a:pt x="52" y="24"/>
                  </a:lnTo>
                  <a:lnTo>
                    <a:pt x="41" y="0"/>
                  </a:lnTo>
                  <a:lnTo>
                    <a:pt x="28" y="24"/>
                  </a:lnTo>
                  <a:lnTo>
                    <a:pt x="0" y="29"/>
                  </a:lnTo>
                  <a:lnTo>
                    <a:pt x="19" y="49"/>
                  </a:lnTo>
                  <a:lnTo>
                    <a:pt x="15" y="75"/>
                  </a:lnTo>
                  <a:lnTo>
                    <a:pt x="41" y="62"/>
                  </a:lnTo>
                  <a:lnTo>
                    <a:pt x="65" y="75"/>
                  </a:lnTo>
                  <a:lnTo>
                    <a:pt x="60" y="49"/>
                  </a:lnTo>
                  <a:lnTo>
                    <a:pt x="80" y="29"/>
                  </a:lnTo>
                  <a:close/>
                  <a:moveTo>
                    <a:pt x="41" y="57"/>
                  </a:moveTo>
                  <a:lnTo>
                    <a:pt x="23" y="65"/>
                  </a:lnTo>
                  <a:lnTo>
                    <a:pt x="26" y="45"/>
                  </a:lnTo>
                  <a:lnTo>
                    <a:pt x="11" y="32"/>
                  </a:lnTo>
                  <a:lnTo>
                    <a:pt x="31" y="29"/>
                  </a:lnTo>
                  <a:lnTo>
                    <a:pt x="41" y="11"/>
                  </a:lnTo>
                  <a:lnTo>
                    <a:pt x="49" y="29"/>
                  </a:lnTo>
                  <a:lnTo>
                    <a:pt x="68" y="32"/>
                  </a:lnTo>
                  <a:lnTo>
                    <a:pt x="54" y="45"/>
                  </a:lnTo>
                  <a:lnTo>
                    <a:pt x="57" y="65"/>
                  </a:lnTo>
                  <a:lnTo>
                    <a:pt x="4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5" name="Freeform 55"/>
            <p:cNvSpPr>
              <a:spLocks noEditPoints="1"/>
            </p:cNvSpPr>
            <p:nvPr/>
          </p:nvSpPr>
          <p:spPr bwMode="auto">
            <a:xfrm>
              <a:off x="10977048" y="3327085"/>
              <a:ext cx="236837" cy="266197"/>
            </a:xfrm>
            <a:custGeom>
              <a:avLst/>
              <a:gdLst>
                <a:gd name="T0" fmla="*/ 58 w 74"/>
                <a:gd name="T1" fmla="*/ 25 h 83"/>
                <a:gd name="T2" fmla="*/ 63 w 74"/>
                <a:gd name="T3" fmla="*/ 22 h 83"/>
                <a:gd name="T4" fmla="*/ 68 w 74"/>
                <a:gd name="T5" fmla="*/ 12 h 83"/>
                <a:gd name="T6" fmla="*/ 65 w 74"/>
                <a:gd name="T7" fmla="*/ 3 h 83"/>
                <a:gd name="T8" fmla="*/ 58 w 74"/>
                <a:gd name="T9" fmla="*/ 0 h 83"/>
                <a:gd name="T10" fmla="*/ 46 w 74"/>
                <a:gd name="T11" fmla="*/ 6 h 83"/>
                <a:gd name="T12" fmla="*/ 36 w 74"/>
                <a:gd name="T13" fmla="*/ 24 h 83"/>
                <a:gd name="T14" fmla="*/ 27 w 74"/>
                <a:gd name="T15" fmla="*/ 6 h 83"/>
                <a:gd name="T16" fmla="*/ 18 w 74"/>
                <a:gd name="T17" fmla="*/ 2 h 83"/>
                <a:gd name="T18" fmla="*/ 11 w 74"/>
                <a:gd name="T19" fmla="*/ 5 h 83"/>
                <a:gd name="T20" fmla="*/ 12 w 74"/>
                <a:gd name="T21" fmla="*/ 21 h 83"/>
                <a:gd name="T22" fmla="*/ 18 w 74"/>
                <a:gd name="T23" fmla="*/ 25 h 83"/>
                <a:gd name="T24" fmla="*/ 0 w 74"/>
                <a:gd name="T25" fmla="*/ 25 h 83"/>
                <a:gd name="T26" fmla="*/ 0 w 74"/>
                <a:gd name="T27" fmla="*/ 47 h 83"/>
                <a:gd name="T28" fmla="*/ 6 w 74"/>
                <a:gd name="T29" fmla="*/ 47 h 83"/>
                <a:gd name="T30" fmla="*/ 6 w 74"/>
                <a:gd name="T31" fmla="*/ 83 h 83"/>
                <a:gd name="T32" fmla="*/ 69 w 74"/>
                <a:gd name="T33" fmla="*/ 83 h 83"/>
                <a:gd name="T34" fmla="*/ 69 w 74"/>
                <a:gd name="T35" fmla="*/ 47 h 83"/>
                <a:gd name="T36" fmla="*/ 74 w 74"/>
                <a:gd name="T37" fmla="*/ 47 h 83"/>
                <a:gd name="T38" fmla="*/ 74 w 74"/>
                <a:gd name="T39" fmla="*/ 25 h 83"/>
                <a:gd name="T40" fmla="*/ 58 w 74"/>
                <a:gd name="T41" fmla="*/ 25 h 83"/>
                <a:gd name="T42" fmla="*/ 50 w 74"/>
                <a:gd name="T43" fmla="*/ 10 h 83"/>
                <a:gd name="T44" fmla="*/ 58 w 74"/>
                <a:gd name="T45" fmla="*/ 6 h 83"/>
                <a:gd name="T46" fmla="*/ 61 w 74"/>
                <a:gd name="T47" fmla="*/ 7 h 83"/>
                <a:gd name="T48" fmla="*/ 59 w 74"/>
                <a:gd name="T49" fmla="*/ 18 h 83"/>
                <a:gd name="T50" fmla="*/ 46 w 74"/>
                <a:gd name="T51" fmla="*/ 25 h 83"/>
                <a:gd name="T52" fmla="*/ 42 w 74"/>
                <a:gd name="T53" fmla="*/ 25 h 83"/>
                <a:gd name="T54" fmla="*/ 50 w 74"/>
                <a:gd name="T55" fmla="*/ 10 h 83"/>
                <a:gd name="T56" fmla="*/ 14 w 74"/>
                <a:gd name="T57" fmla="*/ 12 h 83"/>
                <a:gd name="T58" fmla="*/ 15 w 74"/>
                <a:gd name="T59" fmla="*/ 9 h 83"/>
                <a:gd name="T60" fmla="*/ 18 w 74"/>
                <a:gd name="T61" fmla="*/ 8 h 83"/>
                <a:gd name="T62" fmla="*/ 18 w 74"/>
                <a:gd name="T63" fmla="*/ 8 h 83"/>
                <a:gd name="T64" fmla="*/ 23 w 74"/>
                <a:gd name="T65" fmla="*/ 10 h 83"/>
                <a:gd name="T66" fmla="*/ 30 w 74"/>
                <a:gd name="T67" fmla="*/ 23 h 83"/>
                <a:gd name="T68" fmla="*/ 30 w 74"/>
                <a:gd name="T69" fmla="*/ 24 h 83"/>
                <a:gd name="T70" fmla="*/ 29 w 74"/>
                <a:gd name="T71" fmla="*/ 24 h 83"/>
                <a:gd name="T72" fmla="*/ 17 w 74"/>
                <a:gd name="T73" fmla="*/ 17 h 83"/>
                <a:gd name="T74" fmla="*/ 14 w 74"/>
                <a:gd name="T75" fmla="*/ 12 h 83"/>
                <a:gd name="T76" fmla="*/ 32 w 74"/>
                <a:gd name="T77" fmla="*/ 78 h 83"/>
                <a:gd name="T78" fmla="*/ 11 w 74"/>
                <a:gd name="T79" fmla="*/ 78 h 83"/>
                <a:gd name="T80" fmla="*/ 11 w 74"/>
                <a:gd name="T81" fmla="*/ 44 h 83"/>
                <a:gd name="T82" fmla="*/ 32 w 74"/>
                <a:gd name="T83" fmla="*/ 44 h 83"/>
                <a:gd name="T84" fmla="*/ 32 w 74"/>
                <a:gd name="T85" fmla="*/ 78 h 83"/>
                <a:gd name="T86" fmla="*/ 32 w 74"/>
                <a:gd name="T87" fmla="*/ 41 h 83"/>
                <a:gd name="T88" fmla="*/ 6 w 74"/>
                <a:gd name="T89" fmla="*/ 41 h 83"/>
                <a:gd name="T90" fmla="*/ 6 w 74"/>
                <a:gd name="T91" fmla="*/ 31 h 83"/>
                <a:gd name="T92" fmla="*/ 32 w 74"/>
                <a:gd name="T93" fmla="*/ 31 h 83"/>
                <a:gd name="T94" fmla="*/ 32 w 74"/>
                <a:gd name="T95" fmla="*/ 41 h 83"/>
                <a:gd name="T96" fmla="*/ 63 w 74"/>
                <a:gd name="T97" fmla="*/ 78 h 83"/>
                <a:gd name="T98" fmla="*/ 42 w 74"/>
                <a:gd name="T99" fmla="*/ 78 h 83"/>
                <a:gd name="T100" fmla="*/ 42 w 74"/>
                <a:gd name="T101" fmla="*/ 44 h 83"/>
                <a:gd name="T102" fmla="*/ 63 w 74"/>
                <a:gd name="T103" fmla="*/ 44 h 83"/>
                <a:gd name="T104" fmla="*/ 63 w 74"/>
                <a:gd name="T105" fmla="*/ 78 h 83"/>
                <a:gd name="T106" fmla="*/ 69 w 74"/>
                <a:gd name="T107" fmla="*/ 41 h 83"/>
                <a:gd name="T108" fmla="*/ 42 w 74"/>
                <a:gd name="T109" fmla="*/ 41 h 83"/>
                <a:gd name="T110" fmla="*/ 42 w 74"/>
                <a:gd name="T111" fmla="*/ 31 h 83"/>
                <a:gd name="T112" fmla="*/ 69 w 74"/>
                <a:gd name="T113" fmla="*/ 31 h 83"/>
                <a:gd name="T114" fmla="*/ 69 w 74"/>
                <a:gd name="T11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 h="83">
                  <a:moveTo>
                    <a:pt x="58" y="25"/>
                  </a:moveTo>
                  <a:cubicBezTo>
                    <a:pt x="60" y="24"/>
                    <a:pt x="61" y="23"/>
                    <a:pt x="63" y="22"/>
                  </a:cubicBezTo>
                  <a:cubicBezTo>
                    <a:pt x="65" y="19"/>
                    <a:pt x="67" y="16"/>
                    <a:pt x="68" y="12"/>
                  </a:cubicBezTo>
                  <a:cubicBezTo>
                    <a:pt x="69" y="9"/>
                    <a:pt x="68" y="5"/>
                    <a:pt x="65" y="3"/>
                  </a:cubicBezTo>
                  <a:cubicBezTo>
                    <a:pt x="63" y="1"/>
                    <a:pt x="61" y="0"/>
                    <a:pt x="58" y="0"/>
                  </a:cubicBezTo>
                  <a:cubicBezTo>
                    <a:pt x="54" y="0"/>
                    <a:pt x="50" y="2"/>
                    <a:pt x="46" y="6"/>
                  </a:cubicBezTo>
                  <a:cubicBezTo>
                    <a:pt x="41" y="11"/>
                    <a:pt x="38" y="19"/>
                    <a:pt x="36" y="24"/>
                  </a:cubicBezTo>
                  <a:cubicBezTo>
                    <a:pt x="35" y="19"/>
                    <a:pt x="32" y="11"/>
                    <a:pt x="27" y="6"/>
                  </a:cubicBezTo>
                  <a:cubicBezTo>
                    <a:pt x="25" y="4"/>
                    <a:pt x="21" y="2"/>
                    <a:pt x="18" y="2"/>
                  </a:cubicBezTo>
                  <a:cubicBezTo>
                    <a:pt x="15" y="2"/>
                    <a:pt x="13" y="3"/>
                    <a:pt x="11" y="5"/>
                  </a:cubicBezTo>
                  <a:cubicBezTo>
                    <a:pt x="7" y="9"/>
                    <a:pt x="8" y="16"/>
                    <a:pt x="12" y="21"/>
                  </a:cubicBezTo>
                  <a:cubicBezTo>
                    <a:pt x="14" y="23"/>
                    <a:pt x="16" y="24"/>
                    <a:pt x="18" y="25"/>
                  </a:cubicBezTo>
                  <a:cubicBezTo>
                    <a:pt x="0" y="25"/>
                    <a:pt x="0" y="25"/>
                    <a:pt x="0" y="25"/>
                  </a:cubicBezTo>
                  <a:cubicBezTo>
                    <a:pt x="0" y="47"/>
                    <a:pt x="0" y="47"/>
                    <a:pt x="0" y="47"/>
                  </a:cubicBezTo>
                  <a:cubicBezTo>
                    <a:pt x="6" y="47"/>
                    <a:pt x="6" y="47"/>
                    <a:pt x="6" y="47"/>
                  </a:cubicBezTo>
                  <a:cubicBezTo>
                    <a:pt x="6" y="83"/>
                    <a:pt x="6" y="83"/>
                    <a:pt x="6" y="83"/>
                  </a:cubicBezTo>
                  <a:cubicBezTo>
                    <a:pt x="69" y="83"/>
                    <a:pt x="69" y="83"/>
                    <a:pt x="69" y="83"/>
                  </a:cubicBezTo>
                  <a:cubicBezTo>
                    <a:pt x="69" y="47"/>
                    <a:pt x="69" y="47"/>
                    <a:pt x="69" y="47"/>
                  </a:cubicBezTo>
                  <a:cubicBezTo>
                    <a:pt x="74" y="47"/>
                    <a:pt x="74" y="47"/>
                    <a:pt x="74" y="47"/>
                  </a:cubicBezTo>
                  <a:cubicBezTo>
                    <a:pt x="74" y="25"/>
                    <a:pt x="74" y="25"/>
                    <a:pt x="74" y="25"/>
                  </a:cubicBezTo>
                  <a:lnTo>
                    <a:pt x="58" y="25"/>
                  </a:lnTo>
                  <a:close/>
                  <a:moveTo>
                    <a:pt x="50" y="10"/>
                  </a:moveTo>
                  <a:cubicBezTo>
                    <a:pt x="53" y="7"/>
                    <a:pt x="56" y="6"/>
                    <a:pt x="58" y="6"/>
                  </a:cubicBezTo>
                  <a:cubicBezTo>
                    <a:pt x="59" y="6"/>
                    <a:pt x="60" y="6"/>
                    <a:pt x="61" y="7"/>
                  </a:cubicBezTo>
                  <a:cubicBezTo>
                    <a:pt x="63" y="9"/>
                    <a:pt x="62" y="14"/>
                    <a:pt x="59" y="18"/>
                  </a:cubicBezTo>
                  <a:cubicBezTo>
                    <a:pt x="55" y="21"/>
                    <a:pt x="50" y="24"/>
                    <a:pt x="46" y="25"/>
                  </a:cubicBezTo>
                  <a:cubicBezTo>
                    <a:pt x="42" y="25"/>
                    <a:pt x="42" y="25"/>
                    <a:pt x="42" y="25"/>
                  </a:cubicBezTo>
                  <a:cubicBezTo>
                    <a:pt x="43" y="21"/>
                    <a:pt x="46" y="14"/>
                    <a:pt x="50" y="10"/>
                  </a:cubicBezTo>
                  <a:close/>
                  <a:moveTo>
                    <a:pt x="14" y="12"/>
                  </a:moveTo>
                  <a:cubicBezTo>
                    <a:pt x="14" y="12"/>
                    <a:pt x="14" y="10"/>
                    <a:pt x="15" y="9"/>
                  </a:cubicBezTo>
                  <a:cubicBezTo>
                    <a:pt x="16" y="8"/>
                    <a:pt x="17" y="8"/>
                    <a:pt x="18" y="8"/>
                  </a:cubicBezTo>
                  <a:cubicBezTo>
                    <a:pt x="18" y="8"/>
                    <a:pt x="18" y="8"/>
                    <a:pt x="18" y="8"/>
                  </a:cubicBezTo>
                  <a:cubicBezTo>
                    <a:pt x="20" y="8"/>
                    <a:pt x="22" y="9"/>
                    <a:pt x="23" y="10"/>
                  </a:cubicBezTo>
                  <a:cubicBezTo>
                    <a:pt x="26" y="13"/>
                    <a:pt x="28" y="18"/>
                    <a:pt x="30" y="23"/>
                  </a:cubicBezTo>
                  <a:cubicBezTo>
                    <a:pt x="30" y="23"/>
                    <a:pt x="30" y="24"/>
                    <a:pt x="30" y="24"/>
                  </a:cubicBezTo>
                  <a:cubicBezTo>
                    <a:pt x="30" y="24"/>
                    <a:pt x="29" y="24"/>
                    <a:pt x="29" y="24"/>
                  </a:cubicBezTo>
                  <a:cubicBezTo>
                    <a:pt x="24" y="22"/>
                    <a:pt x="19" y="20"/>
                    <a:pt x="17" y="17"/>
                  </a:cubicBezTo>
                  <a:cubicBezTo>
                    <a:pt x="15" y="16"/>
                    <a:pt x="14" y="14"/>
                    <a:pt x="14" y="12"/>
                  </a:cubicBezTo>
                  <a:close/>
                  <a:moveTo>
                    <a:pt x="32" y="78"/>
                  </a:moveTo>
                  <a:cubicBezTo>
                    <a:pt x="11" y="78"/>
                    <a:pt x="11" y="78"/>
                    <a:pt x="11" y="78"/>
                  </a:cubicBezTo>
                  <a:cubicBezTo>
                    <a:pt x="11" y="44"/>
                    <a:pt x="11" y="44"/>
                    <a:pt x="11" y="44"/>
                  </a:cubicBezTo>
                  <a:cubicBezTo>
                    <a:pt x="32" y="44"/>
                    <a:pt x="32" y="44"/>
                    <a:pt x="32" y="44"/>
                  </a:cubicBezTo>
                  <a:lnTo>
                    <a:pt x="32" y="78"/>
                  </a:lnTo>
                  <a:close/>
                  <a:moveTo>
                    <a:pt x="32" y="41"/>
                  </a:moveTo>
                  <a:cubicBezTo>
                    <a:pt x="6" y="41"/>
                    <a:pt x="6" y="41"/>
                    <a:pt x="6" y="41"/>
                  </a:cubicBezTo>
                  <a:cubicBezTo>
                    <a:pt x="6" y="31"/>
                    <a:pt x="6" y="31"/>
                    <a:pt x="6" y="31"/>
                  </a:cubicBezTo>
                  <a:cubicBezTo>
                    <a:pt x="32" y="31"/>
                    <a:pt x="32" y="31"/>
                    <a:pt x="32" y="31"/>
                  </a:cubicBezTo>
                  <a:lnTo>
                    <a:pt x="32" y="41"/>
                  </a:lnTo>
                  <a:close/>
                  <a:moveTo>
                    <a:pt x="63" y="78"/>
                  </a:moveTo>
                  <a:cubicBezTo>
                    <a:pt x="42" y="78"/>
                    <a:pt x="42" y="78"/>
                    <a:pt x="42" y="78"/>
                  </a:cubicBezTo>
                  <a:cubicBezTo>
                    <a:pt x="42" y="44"/>
                    <a:pt x="42" y="44"/>
                    <a:pt x="42" y="44"/>
                  </a:cubicBezTo>
                  <a:cubicBezTo>
                    <a:pt x="63" y="44"/>
                    <a:pt x="63" y="44"/>
                    <a:pt x="63" y="44"/>
                  </a:cubicBezTo>
                  <a:lnTo>
                    <a:pt x="63" y="78"/>
                  </a:lnTo>
                  <a:close/>
                  <a:moveTo>
                    <a:pt x="69" y="41"/>
                  </a:moveTo>
                  <a:cubicBezTo>
                    <a:pt x="42" y="41"/>
                    <a:pt x="42" y="41"/>
                    <a:pt x="42" y="41"/>
                  </a:cubicBezTo>
                  <a:cubicBezTo>
                    <a:pt x="42" y="31"/>
                    <a:pt x="42" y="31"/>
                    <a:pt x="42" y="31"/>
                  </a:cubicBezTo>
                  <a:cubicBezTo>
                    <a:pt x="69" y="31"/>
                    <a:pt x="69" y="31"/>
                    <a:pt x="69" y="31"/>
                  </a:cubicBezTo>
                  <a:lnTo>
                    <a:pt x="69"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6" name="Freeform 56"/>
            <p:cNvSpPr>
              <a:spLocks noEditPoints="1"/>
            </p:cNvSpPr>
            <p:nvPr/>
          </p:nvSpPr>
          <p:spPr bwMode="auto">
            <a:xfrm>
              <a:off x="10906584" y="4526927"/>
              <a:ext cx="246623" cy="201604"/>
            </a:xfrm>
            <a:custGeom>
              <a:avLst/>
              <a:gdLst>
                <a:gd name="T0" fmla="*/ 1 w 77"/>
                <a:gd name="T1" fmla="*/ 42 h 63"/>
                <a:gd name="T2" fmla="*/ 8 w 77"/>
                <a:gd name="T3" fmla="*/ 55 h 63"/>
                <a:gd name="T4" fmla="*/ 21 w 77"/>
                <a:gd name="T5" fmla="*/ 61 h 63"/>
                <a:gd name="T6" fmla="*/ 38 w 77"/>
                <a:gd name="T7" fmla="*/ 63 h 63"/>
                <a:gd name="T8" fmla="*/ 56 w 77"/>
                <a:gd name="T9" fmla="*/ 61 h 63"/>
                <a:gd name="T10" fmla="*/ 69 w 77"/>
                <a:gd name="T11" fmla="*/ 55 h 63"/>
                <a:gd name="T12" fmla="*/ 76 w 77"/>
                <a:gd name="T13" fmla="*/ 42 h 63"/>
                <a:gd name="T14" fmla="*/ 71 w 77"/>
                <a:gd name="T15" fmla="*/ 16 h 63"/>
                <a:gd name="T16" fmla="*/ 72 w 77"/>
                <a:gd name="T17" fmla="*/ 11 h 63"/>
                <a:gd name="T18" fmla="*/ 70 w 77"/>
                <a:gd name="T19" fmla="*/ 0 h 63"/>
                <a:gd name="T20" fmla="*/ 67 w 77"/>
                <a:gd name="T21" fmla="*/ 0 h 63"/>
                <a:gd name="T22" fmla="*/ 60 w 77"/>
                <a:gd name="T23" fmla="*/ 3 h 63"/>
                <a:gd name="T24" fmla="*/ 38 w 77"/>
                <a:gd name="T25" fmla="*/ 5 h 63"/>
                <a:gd name="T26" fmla="*/ 17 w 77"/>
                <a:gd name="T27" fmla="*/ 3 h 63"/>
                <a:gd name="T28" fmla="*/ 9 w 77"/>
                <a:gd name="T29" fmla="*/ 0 h 63"/>
                <a:gd name="T30" fmla="*/ 7 w 77"/>
                <a:gd name="T31" fmla="*/ 0 h 63"/>
                <a:gd name="T32" fmla="*/ 5 w 77"/>
                <a:gd name="T33" fmla="*/ 11 h 63"/>
                <a:gd name="T34" fmla="*/ 6 w 77"/>
                <a:gd name="T35" fmla="*/ 16 h 63"/>
                <a:gd name="T36" fmla="*/ 9 w 77"/>
                <a:gd name="T37" fmla="*/ 42 h 63"/>
                <a:gd name="T38" fmla="*/ 18 w 77"/>
                <a:gd name="T39" fmla="*/ 30 h 63"/>
                <a:gd name="T40" fmla="*/ 27 w 77"/>
                <a:gd name="T41" fmla="*/ 29 h 63"/>
                <a:gd name="T42" fmla="*/ 38 w 77"/>
                <a:gd name="T43" fmla="*/ 30 h 63"/>
                <a:gd name="T44" fmla="*/ 49 w 77"/>
                <a:gd name="T45" fmla="*/ 29 h 63"/>
                <a:gd name="T46" fmla="*/ 59 w 77"/>
                <a:gd name="T47" fmla="*/ 30 h 63"/>
                <a:gd name="T48" fmla="*/ 67 w 77"/>
                <a:gd name="T49" fmla="*/ 42 h 63"/>
                <a:gd name="T50" fmla="*/ 64 w 77"/>
                <a:gd name="T51" fmla="*/ 52 h 63"/>
                <a:gd name="T52" fmla="*/ 56 w 77"/>
                <a:gd name="T53" fmla="*/ 57 h 63"/>
                <a:gd name="T54" fmla="*/ 45 w 77"/>
                <a:gd name="T55" fmla="*/ 58 h 63"/>
                <a:gd name="T56" fmla="*/ 31 w 77"/>
                <a:gd name="T57" fmla="*/ 58 h 63"/>
                <a:gd name="T58" fmla="*/ 20 w 77"/>
                <a:gd name="T59" fmla="*/ 57 h 63"/>
                <a:gd name="T60" fmla="*/ 12 w 77"/>
                <a:gd name="T61" fmla="*/ 52 h 63"/>
                <a:gd name="T62" fmla="*/ 9 w 77"/>
                <a:gd name="T63" fmla="*/ 42 h 63"/>
                <a:gd name="T64" fmla="*/ 53 w 77"/>
                <a:gd name="T65" fmla="*/ 48 h 63"/>
                <a:gd name="T66" fmla="*/ 53 w 77"/>
                <a:gd name="T67" fmla="*/ 34 h 63"/>
                <a:gd name="T68" fmla="*/ 19 w 77"/>
                <a:gd name="T69" fmla="*/ 41 h 63"/>
                <a:gd name="T70" fmla="*/ 29 w 77"/>
                <a:gd name="T71" fmla="*/ 41 h 63"/>
                <a:gd name="T72" fmla="*/ 19 w 77"/>
                <a:gd name="T73"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 h="63">
                  <a:moveTo>
                    <a:pt x="0" y="33"/>
                  </a:moveTo>
                  <a:cubicBezTo>
                    <a:pt x="0" y="36"/>
                    <a:pt x="0" y="39"/>
                    <a:pt x="1" y="42"/>
                  </a:cubicBezTo>
                  <a:cubicBezTo>
                    <a:pt x="1" y="45"/>
                    <a:pt x="2" y="47"/>
                    <a:pt x="3" y="49"/>
                  </a:cubicBezTo>
                  <a:cubicBezTo>
                    <a:pt x="5" y="51"/>
                    <a:pt x="6" y="53"/>
                    <a:pt x="8" y="55"/>
                  </a:cubicBezTo>
                  <a:cubicBezTo>
                    <a:pt x="10" y="56"/>
                    <a:pt x="12" y="58"/>
                    <a:pt x="14" y="59"/>
                  </a:cubicBezTo>
                  <a:cubicBezTo>
                    <a:pt x="16" y="60"/>
                    <a:pt x="18" y="61"/>
                    <a:pt x="21" y="61"/>
                  </a:cubicBezTo>
                  <a:cubicBezTo>
                    <a:pt x="23" y="62"/>
                    <a:pt x="26" y="62"/>
                    <a:pt x="29" y="63"/>
                  </a:cubicBezTo>
                  <a:cubicBezTo>
                    <a:pt x="32" y="63"/>
                    <a:pt x="35" y="63"/>
                    <a:pt x="38" y="63"/>
                  </a:cubicBezTo>
                  <a:cubicBezTo>
                    <a:pt x="42" y="63"/>
                    <a:pt x="45" y="63"/>
                    <a:pt x="47" y="63"/>
                  </a:cubicBezTo>
                  <a:cubicBezTo>
                    <a:pt x="50" y="62"/>
                    <a:pt x="53" y="62"/>
                    <a:pt x="56" y="61"/>
                  </a:cubicBezTo>
                  <a:cubicBezTo>
                    <a:pt x="58" y="61"/>
                    <a:pt x="61" y="60"/>
                    <a:pt x="63" y="59"/>
                  </a:cubicBezTo>
                  <a:cubicBezTo>
                    <a:pt x="65" y="58"/>
                    <a:pt x="67" y="56"/>
                    <a:pt x="69" y="55"/>
                  </a:cubicBezTo>
                  <a:cubicBezTo>
                    <a:pt x="71" y="53"/>
                    <a:pt x="72" y="51"/>
                    <a:pt x="73" y="49"/>
                  </a:cubicBezTo>
                  <a:cubicBezTo>
                    <a:pt x="74" y="47"/>
                    <a:pt x="75" y="45"/>
                    <a:pt x="76" y="42"/>
                  </a:cubicBezTo>
                  <a:cubicBezTo>
                    <a:pt x="77" y="39"/>
                    <a:pt x="77" y="36"/>
                    <a:pt x="77" y="33"/>
                  </a:cubicBezTo>
                  <a:cubicBezTo>
                    <a:pt x="77" y="26"/>
                    <a:pt x="75" y="21"/>
                    <a:pt x="71" y="16"/>
                  </a:cubicBezTo>
                  <a:cubicBezTo>
                    <a:pt x="71" y="16"/>
                    <a:pt x="71" y="15"/>
                    <a:pt x="71" y="14"/>
                  </a:cubicBezTo>
                  <a:cubicBezTo>
                    <a:pt x="71" y="13"/>
                    <a:pt x="72" y="12"/>
                    <a:pt x="72" y="11"/>
                  </a:cubicBezTo>
                  <a:cubicBezTo>
                    <a:pt x="72" y="10"/>
                    <a:pt x="72" y="8"/>
                    <a:pt x="72" y="6"/>
                  </a:cubicBezTo>
                  <a:cubicBezTo>
                    <a:pt x="71" y="4"/>
                    <a:pt x="71" y="2"/>
                    <a:pt x="70" y="0"/>
                  </a:cubicBezTo>
                  <a:cubicBezTo>
                    <a:pt x="69" y="0"/>
                    <a:pt x="69" y="0"/>
                    <a:pt x="69" y="0"/>
                  </a:cubicBezTo>
                  <a:cubicBezTo>
                    <a:pt x="69" y="0"/>
                    <a:pt x="68" y="0"/>
                    <a:pt x="67" y="0"/>
                  </a:cubicBezTo>
                  <a:cubicBezTo>
                    <a:pt x="67" y="0"/>
                    <a:pt x="65" y="1"/>
                    <a:pt x="64" y="1"/>
                  </a:cubicBezTo>
                  <a:cubicBezTo>
                    <a:pt x="63" y="1"/>
                    <a:pt x="61" y="2"/>
                    <a:pt x="60" y="3"/>
                  </a:cubicBezTo>
                  <a:cubicBezTo>
                    <a:pt x="58" y="4"/>
                    <a:pt x="56" y="5"/>
                    <a:pt x="53" y="7"/>
                  </a:cubicBezTo>
                  <a:cubicBezTo>
                    <a:pt x="50" y="6"/>
                    <a:pt x="45" y="5"/>
                    <a:pt x="38" y="5"/>
                  </a:cubicBezTo>
                  <a:cubicBezTo>
                    <a:pt x="32" y="5"/>
                    <a:pt x="27" y="6"/>
                    <a:pt x="23" y="7"/>
                  </a:cubicBezTo>
                  <a:cubicBezTo>
                    <a:pt x="21" y="5"/>
                    <a:pt x="19" y="4"/>
                    <a:pt x="17" y="3"/>
                  </a:cubicBezTo>
                  <a:cubicBezTo>
                    <a:pt x="15" y="2"/>
                    <a:pt x="14" y="1"/>
                    <a:pt x="12" y="1"/>
                  </a:cubicBezTo>
                  <a:cubicBezTo>
                    <a:pt x="11" y="1"/>
                    <a:pt x="10" y="0"/>
                    <a:pt x="9" y="0"/>
                  </a:cubicBezTo>
                  <a:cubicBezTo>
                    <a:pt x="8" y="0"/>
                    <a:pt x="8" y="0"/>
                    <a:pt x="7" y="0"/>
                  </a:cubicBezTo>
                  <a:cubicBezTo>
                    <a:pt x="7" y="0"/>
                    <a:pt x="7" y="0"/>
                    <a:pt x="7" y="0"/>
                  </a:cubicBezTo>
                  <a:cubicBezTo>
                    <a:pt x="6" y="2"/>
                    <a:pt x="5" y="4"/>
                    <a:pt x="5" y="6"/>
                  </a:cubicBezTo>
                  <a:cubicBezTo>
                    <a:pt x="5" y="8"/>
                    <a:pt x="5" y="10"/>
                    <a:pt x="5" y="11"/>
                  </a:cubicBezTo>
                  <a:cubicBezTo>
                    <a:pt x="5" y="12"/>
                    <a:pt x="5" y="13"/>
                    <a:pt x="5" y="14"/>
                  </a:cubicBezTo>
                  <a:cubicBezTo>
                    <a:pt x="6" y="15"/>
                    <a:pt x="6" y="16"/>
                    <a:pt x="6" y="16"/>
                  </a:cubicBezTo>
                  <a:cubicBezTo>
                    <a:pt x="2" y="21"/>
                    <a:pt x="0" y="26"/>
                    <a:pt x="0" y="33"/>
                  </a:cubicBezTo>
                  <a:close/>
                  <a:moveTo>
                    <a:pt x="9" y="42"/>
                  </a:moveTo>
                  <a:cubicBezTo>
                    <a:pt x="9" y="38"/>
                    <a:pt x="11" y="35"/>
                    <a:pt x="14" y="32"/>
                  </a:cubicBezTo>
                  <a:cubicBezTo>
                    <a:pt x="15" y="31"/>
                    <a:pt x="16" y="30"/>
                    <a:pt x="18" y="30"/>
                  </a:cubicBezTo>
                  <a:cubicBezTo>
                    <a:pt x="19" y="30"/>
                    <a:pt x="20" y="29"/>
                    <a:pt x="22" y="29"/>
                  </a:cubicBezTo>
                  <a:cubicBezTo>
                    <a:pt x="24" y="29"/>
                    <a:pt x="25" y="29"/>
                    <a:pt x="27" y="29"/>
                  </a:cubicBezTo>
                  <a:cubicBezTo>
                    <a:pt x="28" y="29"/>
                    <a:pt x="30" y="29"/>
                    <a:pt x="32" y="30"/>
                  </a:cubicBezTo>
                  <a:cubicBezTo>
                    <a:pt x="35" y="30"/>
                    <a:pt x="36" y="30"/>
                    <a:pt x="38" y="30"/>
                  </a:cubicBezTo>
                  <a:cubicBezTo>
                    <a:pt x="40" y="30"/>
                    <a:pt x="42" y="30"/>
                    <a:pt x="44" y="30"/>
                  </a:cubicBezTo>
                  <a:cubicBezTo>
                    <a:pt x="46" y="29"/>
                    <a:pt x="48" y="29"/>
                    <a:pt x="49" y="29"/>
                  </a:cubicBezTo>
                  <a:cubicBezTo>
                    <a:pt x="51" y="29"/>
                    <a:pt x="52" y="29"/>
                    <a:pt x="54" y="29"/>
                  </a:cubicBezTo>
                  <a:cubicBezTo>
                    <a:pt x="56" y="29"/>
                    <a:pt x="57" y="30"/>
                    <a:pt x="59" y="30"/>
                  </a:cubicBezTo>
                  <a:cubicBezTo>
                    <a:pt x="60" y="30"/>
                    <a:pt x="61" y="31"/>
                    <a:pt x="62" y="32"/>
                  </a:cubicBezTo>
                  <a:cubicBezTo>
                    <a:pt x="65" y="35"/>
                    <a:pt x="67" y="38"/>
                    <a:pt x="67" y="42"/>
                  </a:cubicBezTo>
                  <a:cubicBezTo>
                    <a:pt x="67" y="44"/>
                    <a:pt x="67" y="46"/>
                    <a:pt x="66" y="48"/>
                  </a:cubicBezTo>
                  <a:cubicBezTo>
                    <a:pt x="66" y="49"/>
                    <a:pt x="65" y="51"/>
                    <a:pt x="64" y="52"/>
                  </a:cubicBezTo>
                  <a:cubicBezTo>
                    <a:pt x="63" y="53"/>
                    <a:pt x="62" y="54"/>
                    <a:pt x="61" y="55"/>
                  </a:cubicBezTo>
                  <a:cubicBezTo>
                    <a:pt x="59" y="56"/>
                    <a:pt x="58" y="56"/>
                    <a:pt x="56" y="57"/>
                  </a:cubicBezTo>
                  <a:cubicBezTo>
                    <a:pt x="55" y="57"/>
                    <a:pt x="53" y="57"/>
                    <a:pt x="51" y="58"/>
                  </a:cubicBezTo>
                  <a:cubicBezTo>
                    <a:pt x="48" y="58"/>
                    <a:pt x="46" y="58"/>
                    <a:pt x="45" y="58"/>
                  </a:cubicBezTo>
                  <a:cubicBezTo>
                    <a:pt x="43" y="58"/>
                    <a:pt x="41" y="58"/>
                    <a:pt x="38" y="58"/>
                  </a:cubicBezTo>
                  <a:cubicBezTo>
                    <a:pt x="35" y="58"/>
                    <a:pt x="33" y="58"/>
                    <a:pt x="31" y="58"/>
                  </a:cubicBezTo>
                  <a:cubicBezTo>
                    <a:pt x="30" y="58"/>
                    <a:pt x="28" y="58"/>
                    <a:pt x="25" y="58"/>
                  </a:cubicBezTo>
                  <a:cubicBezTo>
                    <a:pt x="23" y="57"/>
                    <a:pt x="21" y="57"/>
                    <a:pt x="20" y="57"/>
                  </a:cubicBezTo>
                  <a:cubicBezTo>
                    <a:pt x="19" y="56"/>
                    <a:pt x="17" y="56"/>
                    <a:pt x="16" y="55"/>
                  </a:cubicBezTo>
                  <a:cubicBezTo>
                    <a:pt x="14" y="54"/>
                    <a:pt x="13" y="53"/>
                    <a:pt x="12" y="52"/>
                  </a:cubicBezTo>
                  <a:cubicBezTo>
                    <a:pt x="11" y="51"/>
                    <a:pt x="11" y="49"/>
                    <a:pt x="10" y="48"/>
                  </a:cubicBezTo>
                  <a:cubicBezTo>
                    <a:pt x="9" y="46"/>
                    <a:pt x="9" y="44"/>
                    <a:pt x="9" y="42"/>
                  </a:cubicBezTo>
                  <a:close/>
                  <a:moveTo>
                    <a:pt x="48" y="41"/>
                  </a:moveTo>
                  <a:cubicBezTo>
                    <a:pt x="48" y="45"/>
                    <a:pt x="50" y="48"/>
                    <a:pt x="53" y="48"/>
                  </a:cubicBezTo>
                  <a:cubicBezTo>
                    <a:pt x="55" y="48"/>
                    <a:pt x="58" y="45"/>
                    <a:pt x="58" y="41"/>
                  </a:cubicBezTo>
                  <a:cubicBezTo>
                    <a:pt x="58" y="37"/>
                    <a:pt x="55" y="34"/>
                    <a:pt x="53" y="34"/>
                  </a:cubicBezTo>
                  <a:cubicBezTo>
                    <a:pt x="50" y="34"/>
                    <a:pt x="48" y="37"/>
                    <a:pt x="48" y="41"/>
                  </a:cubicBezTo>
                  <a:close/>
                  <a:moveTo>
                    <a:pt x="19" y="41"/>
                  </a:moveTo>
                  <a:cubicBezTo>
                    <a:pt x="19" y="45"/>
                    <a:pt x="21" y="48"/>
                    <a:pt x="24" y="48"/>
                  </a:cubicBezTo>
                  <a:cubicBezTo>
                    <a:pt x="27" y="48"/>
                    <a:pt x="29" y="45"/>
                    <a:pt x="29" y="41"/>
                  </a:cubicBezTo>
                  <a:cubicBezTo>
                    <a:pt x="29" y="37"/>
                    <a:pt x="27" y="34"/>
                    <a:pt x="24" y="34"/>
                  </a:cubicBezTo>
                  <a:cubicBezTo>
                    <a:pt x="21" y="34"/>
                    <a:pt x="19" y="37"/>
                    <a:pt x="19"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7" name="Freeform 57"/>
            <p:cNvSpPr>
              <a:spLocks noEditPoints="1"/>
            </p:cNvSpPr>
            <p:nvPr/>
          </p:nvSpPr>
          <p:spPr bwMode="auto">
            <a:xfrm>
              <a:off x="10793059" y="1731862"/>
              <a:ext cx="176160" cy="137013"/>
            </a:xfrm>
            <a:custGeom>
              <a:avLst/>
              <a:gdLst>
                <a:gd name="T0" fmla="*/ 34 w 90"/>
                <a:gd name="T1" fmla="*/ 70 h 70"/>
                <a:gd name="T2" fmla="*/ 0 w 90"/>
                <a:gd name="T3" fmla="*/ 36 h 70"/>
                <a:gd name="T4" fmla="*/ 18 w 90"/>
                <a:gd name="T5" fmla="*/ 19 h 70"/>
                <a:gd name="T6" fmla="*/ 34 w 90"/>
                <a:gd name="T7" fmla="*/ 36 h 70"/>
                <a:gd name="T8" fmla="*/ 72 w 90"/>
                <a:gd name="T9" fmla="*/ 0 h 70"/>
                <a:gd name="T10" fmla="*/ 90 w 90"/>
                <a:gd name="T11" fmla="*/ 16 h 70"/>
                <a:gd name="T12" fmla="*/ 34 w 90"/>
                <a:gd name="T13" fmla="*/ 70 h 70"/>
                <a:gd name="T14" fmla="*/ 9 w 90"/>
                <a:gd name="T15" fmla="*/ 36 h 70"/>
                <a:gd name="T16" fmla="*/ 34 w 90"/>
                <a:gd name="T17" fmla="*/ 60 h 70"/>
                <a:gd name="T18" fmla="*/ 80 w 90"/>
                <a:gd name="T19" fmla="*/ 16 h 70"/>
                <a:gd name="T20" fmla="*/ 72 w 90"/>
                <a:gd name="T21" fmla="*/ 8 h 70"/>
                <a:gd name="T22" fmla="*/ 34 w 90"/>
                <a:gd name="T23" fmla="*/ 46 h 70"/>
                <a:gd name="T24" fmla="*/ 18 w 90"/>
                <a:gd name="T25" fmla="*/ 28 h 70"/>
                <a:gd name="T26" fmla="*/ 9 w 90"/>
                <a:gd name="T27" fmla="*/ 3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70">
                  <a:moveTo>
                    <a:pt x="34" y="70"/>
                  </a:moveTo>
                  <a:lnTo>
                    <a:pt x="0" y="36"/>
                  </a:lnTo>
                  <a:lnTo>
                    <a:pt x="18" y="19"/>
                  </a:lnTo>
                  <a:lnTo>
                    <a:pt x="34" y="36"/>
                  </a:lnTo>
                  <a:lnTo>
                    <a:pt x="72" y="0"/>
                  </a:lnTo>
                  <a:lnTo>
                    <a:pt x="90" y="16"/>
                  </a:lnTo>
                  <a:lnTo>
                    <a:pt x="34" y="70"/>
                  </a:lnTo>
                  <a:close/>
                  <a:moveTo>
                    <a:pt x="9" y="36"/>
                  </a:moveTo>
                  <a:lnTo>
                    <a:pt x="34" y="60"/>
                  </a:lnTo>
                  <a:lnTo>
                    <a:pt x="80" y="16"/>
                  </a:lnTo>
                  <a:lnTo>
                    <a:pt x="72" y="8"/>
                  </a:lnTo>
                  <a:lnTo>
                    <a:pt x="34" y="46"/>
                  </a:lnTo>
                  <a:lnTo>
                    <a:pt x="18" y="28"/>
                  </a:lnTo>
                  <a:lnTo>
                    <a:pt x="9"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8" name="Freeform 93"/>
            <p:cNvSpPr>
              <a:spLocks noEditPoints="1"/>
            </p:cNvSpPr>
            <p:nvPr/>
          </p:nvSpPr>
          <p:spPr bwMode="auto">
            <a:xfrm>
              <a:off x="10789144" y="4738319"/>
              <a:ext cx="252496" cy="258367"/>
            </a:xfrm>
            <a:custGeom>
              <a:avLst/>
              <a:gdLst>
                <a:gd name="T0" fmla="*/ 69 w 79"/>
                <a:gd name="T1" fmla="*/ 22 h 81"/>
                <a:gd name="T2" fmla="*/ 22 w 79"/>
                <a:gd name="T3" fmla="*/ 14 h 81"/>
                <a:gd name="T4" fmla="*/ 19 w 79"/>
                <a:gd name="T5" fmla="*/ 3 h 81"/>
                <a:gd name="T6" fmla="*/ 0 w 79"/>
                <a:gd name="T7" fmla="*/ 5 h 81"/>
                <a:gd name="T8" fmla="*/ 12 w 79"/>
                <a:gd name="T9" fmla="*/ 12 h 81"/>
                <a:gd name="T10" fmla="*/ 14 w 79"/>
                <a:gd name="T11" fmla="*/ 54 h 81"/>
                <a:gd name="T12" fmla="*/ 61 w 79"/>
                <a:gd name="T13" fmla="*/ 59 h 81"/>
                <a:gd name="T14" fmla="*/ 76 w 79"/>
                <a:gd name="T15" fmla="*/ 20 h 81"/>
                <a:gd name="T16" fmla="*/ 36 w 79"/>
                <a:gd name="T17" fmla="*/ 32 h 81"/>
                <a:gd name="T18" fmla="*/ 45 w 79"/>
                <a:gd name="T19" fmla="*/ 39 h 81"/>
                <a:gd name="T20" fmla="*/ 44 w 79"/>
                <a:gd name="T21" fmla="*/ 44 h 81"/>
                <a:gd name="T22" fmla="*/ 33 w 79"/>
                <a:gd name="T23" fmla="*/ 47 h 81"/>
                <a:gd name="T24" fmla="*/ 44 w 79"/>
                <a:gd name="T25" fmla="*/ 44 h 81"/>
                <a:gd name="T26" fmla="*/ 38 w 79"/>
                <a:gd name="T27" fmla="*/ 23 h 81"/>
                <a:gd name="T28" fmla="*/ 47 w 79"/>
                <a:gd name="T29" fmla="*/ 29 h 81"/>
                <a:gd name="T30" fmla="*/ 22 w 79"/>
                <a:gd name="T31" fmla="*/ 19 h 81"/>
                <a:gd name="T32" fmla="*/ 32 w 79"/>
                <a:gd name="T33" fmla="*/ 27 h 81"/>
                <a:gd name="T34" fmla="*/ 22 w 79"/>
                <a:gd name="T35" fmla="*/ 19 h 81"/>
                <a:gd name="T36" fmla="*/ 31 w 79"/>
                <a:gd name="T37" fmla="*/ 32 h 81"/>
                <a:gd name="T38" fmla="*/ 21 w 79"/>
                <a:gd name="T39" fmla="*/ 35 h 81"/>
                <a:gd name="T40" fmla="*/ 20 w 79"/>
                <a:gd name="T41" fmla="*/ 40 h 81"/>
                <a:gd name="T42" fmla="*/ 28 w 79"/>
                <a:gd name="T43" fmla="*/ 46 h 81"/>
                <a:gd name="T44" fmla="*/ 20 w 79"/>
                <a:gd name="T45" fmla="*/ 40 h 81"/>
                <a:gd name="T46" fmla="*/ 48 w 79"/>
                <a:gd name="T47" fmla="*/ 50 h 81"/>
                <a:gd name="T48" fmla="*/ 57 w 79"/>
                <a:gd name="T49" fmla="*/ 47 h 81"/>
                <a:gd name="T50" fmla="*/ 59 w 79"/>
                <a:gd name="T51" fmla="*/ 42 h 81"/>
                <a:gd name="T52" fmla="*/ 51 w 79"/>
                <a:gd name="T53" fmla="*/ 35 h 81"/>
                <a:gd name="T54" fmla="*/ 59 w 79"/>
                <a:gd name="T55" fmla="*/ 42 h 81"/>
                <a:gd name="T56" fmla="*/ 52 w 79"/>
                <a:gd name="T57" fmla="*/ 30 h 81"/>
                <a:gd name="T58" fmla="*/ 66 w 79"/>
                <a:gd name="T59" fmla="*/ 28 h 81"/>
                <a:gd name="T60" fmla="*/ 9 w 79"/>
                <a:gd name="T61" fmla="*/ 66 h 81"/>
                <a:gd name="T62" fmla="*/ 24 w 79"/>
                <a:gd name="T63" fmla="*/ 69 h 81"/>
                <a:gd name="T64" fmla="*/ 18 w 79"/>
                <a:gd name="T65" fmla="*/ 60 h 81"/>
                <a:gd name="T66" fmla="*/ 39 w 79"/>
                <a:gd name="T67" fmla="*/ 72 h 81"/>
                <a:gd name="T68" fmla="*/ 54 w 79"/>
                <a:gd name="T69" fmla="*/ 75 h 81"/>
                <a:gd name="T70" fmla="*/ 48 w 79"/>
                <a:gd name="T71" fmla="*/ 6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9" h="81">
                  <a:moveTo>
                    <a:pt x="76" y="20"/>
                  </a:moveTo>
                  <a:cubicBezTo>
                    <a:pt x="73" y="19"/>
                    <a:pt x="70" y="20"/>
                    <a:pt x="69" y="22"/>
                  </a:cubicBezTo>
                  <a:cubicBezTo>
                    <a:pt x="68" y="23"/>
                    <a:pt x="68" y="23"/>
                    <a:pt x="68" y="23"/>
                  </a:cubicBezTo>
                  <a:cubicBezTo>
                    <a:pt x="22" y="14"/>
                    <a:pt x="22" y="14"/>
                    <a:pt x="22" y="14"/>
                  </a:cubicBezTo>
                  <a:cubicBezTo>
                    <a:pt x="23" y="9"/>
                    <a:pt x="23" y="9"/>
                    <a:pt x="23" y="9"/>
                  </a:cubicBezTo>
                  <a:cubicBezTo>
                    <a:pt x="23" y="6"/>
                    <a:pt x="21" y="4"/>
                    <a:pt x="19" y="3"/>
                  </a:cubicBezTo>
                  <a:cubicBezTo>
                    <a:pt x="6" y="1"/>
                    <a:pt x="6" y="1"/>
                    <a:pt x="6" y="1"/>
                  </a:cubicBezTo>
                  <a:cubicBezTo>
                    <a:pt x="3" y="0"/>
                    <a:pt x="1" y="2"/>
                    <a:pt x="0" y="5"/>
                  </a:cubicBezTo>
                  <a:cubicBezTo>
                    <a:pt x="0" y="8"/>
                    <a:pt x="1" y="10"/>
                    <a:pt x="4" y="11"/>
                  </a:cubicBezTo>
                  <a:cubicBezTo>
                    <a:pt x="12" y="12"/>
                    <a:pt x="12" y="12"/>
                    <a:pt x="12" y="12"/>
                  </a:cubicBezTo>
                  <a:cubicBezTo>
                    <a:pt x="10" y="49"/>
                    <a:pt x="10" y="49"/>
                    <a:pt x="10" y="49"/>
                  </a:cubicBezTo>
                  <a:cubicBezTo>
                    <a:pt x="10" y="51"/>
                    <a:pt x="11" y="53"/>
                    <a:pt x="14" y="54"/>
                  </a:cubicBezTo>
                  <a:cubicBezTo>
                    <a:pt x="56" y="62"/>
                    <a:pt x="56" y="62"/>
                    <a:pt x="56" y="62"/>
                  </a:cubicBezTo>
                  <a:cubicBezTo>
                    <a:pt x="58" y="63"/>
                    <a:pt x="60" y="62"/>
                    <a:pt x="61" y="59"/>
                  </a:cubicBezTo>
                  <a:cubicBezTo>
                    <a:pt x="78" y="27"/>
                    <a:pt x="78" y="27"/>
                    <a:pt x="78" y="27"/>
                  </a:cubicBezTo>
                  <a:cubicBezTo>
                    <a:pt x="79" y="24"/>
                    <a:pt x="78" y="21"/>
                    <a:pt x="76" y="20"/>
                  </a:cubicBezTo>
                  <a:close/>
                  <a:moveTo>
                    <a:pt x="35" y="37"/>
                  </a:moveTo>
                  <a:cubicBezTo>
                    <a:pt x="36" y="32"/>
                    <a:pt x="36" y="32"/>
                    <a:pt x="36" y="32"/>
                  </a:cubicBezTo>
                  <a:cubicBezTo>
                    <a:pt x="46" y="34"/>
                    <a:pt x="46" y="34"/>
                    <a:pt x="46" y="34"/>
                  </a:cubicBezTo>
                  <a:cubicBezTo>
                    <a:pt x="45" y="39"/>
                    <a:pt x="45" y="39"/>
                    <a:pt x="45" y="39"/>
                  </a:cubicBezTo>
                  <a:lnTo>
                    <a:pt x="35" y="37"/>
                  </a:lnTo>
                  <a:close/>
                  <a:moveTo>
                    <a:pt x="44" y="44"/>
                  </a:moveTo>
                  <a:cubicBezTo>
                    <a:pt x="43" y="49"/>
                    <a:pt x="43" y="49"/>
                    <a:pt x="43" y="49"/>
                  </a:cubicBezTo>
                  <a:cubicBezTo>
                    <a:pt x="33" y="47"/>
                    <a:pt x="33" y="47"/>
                    <a:pt x="33" y="47"/>
                  </a:cubicBezTo>
                  <a:cubicBezTo>
                    <a:pt x="34" y="42"/>
                    <a:pt x="34" y="42"/>
                    <a:pt x="34" y="42"/>
                  </a:cubicBezTo>
                  <a:lnTo>
                    <a:pt x="44" y="44"/>
                  </a:lnTo>
                  <a:close/>
                  <a:moveTo>
                    <a:pt x="37" y="28"/>
                  </a:moveTo>
                  <a:cubicBezTo>
                    <a:pt x="38" y="23"/>
                    <a:pt x="38" y="23"/>
                    <a:pt x="38" y="23"/>
                  </a:cubicBezTo>
                  <a:cubicBezTo>
                    <a:pt x="48" y="25"/>
                    <a:pt x="48" y="25"/>
                    <a:pt x="48" y="25"/>
                  </a:cubicBezTo>
                  <a:cubicBezTo>
                    <a:pt x="47" y="29"/>
                    <a:pt x="47" y="29"/>
                    <a:pt x="47" y="29"/>
                  </a:cubicBezTo>
                  <a:lnTo>
                    <a:pt x="37" y="28"/>
                  </a:lnTo>
                  <a:close/>
                  <a:moveTo>
                    <a:pt x="22" y="19"/>
                  </a:moveTo>
                  <a:cubicBezTo>
                    <a:pt x="33" y="22"/>
                    <a:pt x="33" y="22"/>
                    <a:pt x="33" y="22"/>
                  </a:cubicBezTo>
                  <a:cubicBezTo>
                    <a:pt x="32" y="27"/>
                    <a:pt x="32" y="27"/>
                    <a:pt x="32" y="27"/>
                  </a:cubicBezTo>
                  <a:cubicBezTo>
                    <a:pt x="21" y="25"/>
                    <a:pt x="21" y="25"/>
                    <a:pt x="21" y="25"/>
                  </a:cubicBezTo>
                  <a:lnTo>
                    <a:pt x="22" y="19"/>
                  </a:lnTo>
                  <a:close/>
                  <a:moveTo>
                    <a:pt x="21" y="30"/>
                  </a:moveTo>
                  <a:cubicBezTo>
                    <a:pt x="31" y="32"/>
                    <a:pt x="31" y="32"/>
                    <a:pt x="31" y="32"/>
                  </a:cubicBezTo>
                  <a:cubicBezTo>
                    <a:pt x="30" y="36"/>
                    <a:pt x="30" y="36"/>
                    <a:pt x="30" y="36"/>
                  </a:cubicBezTo>
                  <a:cubicBezTo>
                    <a:pt x="21" y="35"/>
                    <a:pt x="21" y="35"/>
                    <a:pt x="21" y="35"/>
                  </a:cubicBezTo>
                  <a:lnTo>
                    <a:pt x="21" y="30"/>
                  </a:lnTo>
                  <a:close/>
                  <a:moveTo>
                    <a:pt x="20" y="40"/>
                  </a:moveTo>
                  <a:cubicBezTo>
                    <a:pt x="29" y="41"/>
                    <a:pt x="29" y="41"/>
                    <a:pt x="29" y="41"/>
                  </a:cubicBezTo>
                  <a:cubicBezTo>
                    <a:pt x="28" y="46"/>
                    <a:pt x="28" y="46"/>
                    <a:pt x="28" y="46"/>
                  </a:cubicBezTo>
                  <a:cubicBezTo>
                    <a:pt x="20" y="45"/>
                    <a:pt x="20" y="45"/>
                    <a:pt x="20" y="45"/>
                  </a:cubicBezTo>
                  <a:lnTo>
                    <a:pt x="20" y="40"/>
                  </a:lnTo>
                  <a:close/>
                  <a:moveTo>
                    <a:pt x="54" y="52"/>
                  </a:moveTo>
                  <a:cubicBezTo>
                    <a:pt x="48" y="50"/>
                    <a:pt x="48" y="50"/>
                    <a:pt x="48" y="50"/>
                  </a:cubicBezTo>
                  <a:cubicBezTo>
                    <a:pt x="49" y="45"/>
                    <a:pt x="49" y="45"/>
                    <a:pt x="49" y="45"/>
                  </a:cubicBezTo>
                  <a:cubicBezTo>
                    <a:pt x="57" y="47"/>
                    <a:pt x="57" y="47"/>
                    <a:pt x="57" y="47"/>
                  </a:cubicBezTo>
                  <a:lnTo>
                    <a:pt x="54" y="52"/>
                  </a:lnTo>
                  <a:close/>
                  <a:moveTo>
                    <a:pt x="59" y="42"/>
                  </a:moveTo>
                  <a:cubicBezTo>
                    <a:pt x="50" y="40"/>
                    <a:pt x="50" y="40"/>
                    <a:pt x="50" y="40"/>
                  </a:cubicBezTo>
                  <a:cubicBezTo>
                    <a:pt x="51" y="35"/>
                    <a:pt x="51" y="35"/>
                    <a:pt x="51" y="35"/>
                  </a:cubicBezTo>
                  <a:cubicBezTo>
                    <a:pt x="61" y="37"/>
                    <a:pt x="61" y="37"/>
                    <a:pt x="61" y="37"/>
                  </a:cubicBezTo>
                  <a:lnTo>
                    <a:pt x="59" y="42"/>
                  </a:lnTo>
                  <a:close/>
                  <a:moveTo>
                    <a:pt x="64" y="33"/>
                  </a:moveTo>
                  <a:cubicBezTo>
                    <a:pt x="52" y="30"/>
                    <a:pt x="52" y="30"/>
                    <a:pt x="52" y="30"/>
                  </a:cubicBezTo>
                  <a:cubicBezTo>
                    <a:pt x="53" y="25"/>
                    <a:pt x="53" y="25"/>
                    <a:pt x="53" y="25"/>
                  </a:cubicBezTo>
                  <a:cubicBezTo>
                    <a:pt x="66" y="28"/>
                    <a:pt x="66" y="28"/>
                    <a:pt x="66" y="28"/>
                  </a:cubicBezTo>
                  <a:lnTo>
                    <a:pt x="64" y="33"/>
                  </a:lnTo>
                  <a:close/>
                  <a:moveTo>
                    <a:pt x="9" y="66"/>
                  </a:moveTo>
                  <a:cubicBezTo>
                    <a:pt x="8" y="70"/>
                    <a:pt x="11" y="74"/>
                    <a:pt x="15" y="75"/>
                  </a:cubicBezTo>
                  <a:cubicBezTo>
                    <a:pt x="19" y="76"/>
                    <a:pt x="23" y="73"/>
                    <a:pt x="24" y="69"/>
                  </a:cubicBezTo>
                  <a:cubicBezTo>
                    <a:pt x="24" y="69"/>
                    <a:pt x="24" y="69"/>
                    <a:pt x="24" y="69"/>
                  </a:cubicBezTo>
                  <a:cubicBezTo>
                    <a:pt x="25" y="65"/>
                    <a:pt x="22" y="61"/>
                    <a:pt x="18" y="60"/>
                  </a:cubicBezTo>
                  <a:cubicBezTo>
                    <a:pt x="14" y="59"/>
                    <a:pt x="10" y="62"/>
                    <a:pt x="9" y="66"/>
                  </a:cubicBezTo>
                  <a:close/>
                  <a:moveTo>
                    <a:pt x="39" y="72"/>
                  </a:moveTo>
                  <a:cubicBezTo>
                    <a:pt x="38" y="76"/>
                    <a:pt x="41" y="80"/>
                    <a:pt x="45" y="81"/>
                  </a:cubicBezTo>
                  <a:cubicBezTo>
                    <a:pt x="49" y="81"/>
                    <a:pt x="53" y="79"/>
                    <a:pt x="54" y="75"/>
                  </a:cubicBezTo>
                  <a:cubicBezTo>
                    <a:pt x="54" y="75"/>
                    <a:pt x="54" y="75"/>
                    <a:pt x="54" y="75"/>
                  </a:cubicBezTo>
                  <a:cubicBezTo>
                    <a:pt x="54" y="70"/>
                    <a:pt x="52" y="66"/>
                    <a:pt x="48" y="66"/>
                  </a:cubicBezTo>
                  <a:cubicBezTo>
                    <a:pt x="43" y="65"/>
                    <a:pt x="39" y="68"/>
                    <a:pt x="39"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39" name="Freeform 95"/>
            <p:cNvSpPr>
              <a:spLocks noEditPoints="1"/>
            </p:cNvSpPr>
            <p:nvPr/>
          </p:nvSpPr>
          <p:spPr bwMode="auto">
            <a:xfrm>
              <a:off x="10642344" y="3839905"/>
              <a:ext cx="379722" cy="369934"/>
            </a:xfrm>
            <a:custGeom>
              <a:avLst/>
              <a:gdLst>
                <a:gd name="T0" fmla="*/ 22 w 119"/>
                <a:gd name="T1" fmla="*/ 19 h 116"/>
                <a:gd name="T2" fmla="*/ 58 w 119"/>
                <a:gd name="T3" fmla="*/ 33 h 116"/>
                <a:gd name="T4" fmla="*/ 62 w 119"/>
                <a:gd name="T5" fmla="*/ 12 h 116"/>
                <a:gd name="T6" fmla="*/ 82 w 119"/>
                <a:gd name="T7" fmla="*/ 3 h 116"/>
                <a:gd name="T8" fmla="*/ 91 w 119"/>
                <a:gd name="T9" fmla="*/ 23 h 116"/>
                <a:gd name="T10" fmla="*/ 95 w 119"/>
                <a:gd name="T11" fmla="*/ 49 h 116"/>
                <a:gd name="T12" fmla="*/ 95 w 119"/>
                <a:gd name="T13" fmla="*/ 50 h 116"/>
                <a:gd name="T14" fmla="*/ 99 w 119"/>
                <a:gd name="T15" fmla="*/ 41 h 116"/>
                <a:gd name="T16" fmla="*/ 119 w 119"/>
                <a:gd name="T17" fmla="*/ 49 h 116"/>
                <a:gd name="T18" fmla="*/ 93 w 119"/>
                <a:gd name="T19" fmla="*/ 116 h 116"/>
                <a:gd name="T20" fmla="*/ 73 w 119"/>
                <a:gd name="T21" fmla="*/ 109 h 116"/>
                <a:gd name="T22" fmla="*/ 75 w 119"/>
                <a:gd name="T23" fmla="*/ 103 h 116"/>
                <a:gd name="T24" fmla="*/ 63 w 119"/>
                <a:gd name="T25" fmla="*/ 103 h 116"/>
                <a:gd name="T26" fmla="*/ 53 w 119"/>
                <a:gd name="T27" fmla="*/ 106 h 116"/>
                <a:gd name="T28" fmla="*/ 35 w 119"/>
                <a:gd name="T29" fmla="*/ 102 h 116"/>
                <a:gd name="T30" fmla="*/ 30 w 119"/>
                <a:gd name="T31" fmla="*/ 100 h 116"/>
                <a:gd name="T32" fmla="*/ 28 w 119"/>
                <a:gd name="T33" fmla="*/ 99 h 116"/>
                <a:gd name="T34" fmla="*/ 21 w 119"/>
                <a:gd name="T35" fmla="*/ 83 h 116"/>
                <a:gd name="T36" fmla="*/ 22 w 119"/>
                <a:gd name="T37" fmla="*/ 80 h 116"/>
                <a:gd name="T38" fmla="*/ 22 w 119"/>
                <a:gd name="T39" fmla="*/ 70 h 116"/>
                <a:gd name="T40" fmla="*/ 24 w 119"/>
                <a:gd name="T41" fmla="*/ 67 h 116"/>
                <a:gd name="T42" fmla="*/ 24 w 119"/>
                <a:gd name="T43" fmla="*/ 57 h 116"/>
                <a:gd name="T44" fmla="*/ 27 w 119"/>
                <a:gd name="T45" fmla="*/ 52 h 116"/>
                <a:gd name="T46" fmla="*/ 11 w 119"/>
                <a:gd name="T47" fmla="*/ 46 h 116"/>
                <a:gd name="T48" fmla="*/ 3 w 119"/>
                <a:gd name="T49" fmla="*/ 28 h 116"/>
                <a:gd name="T50" fmla="*/ 22 w 119"/>
                <a:gd name="T51" fmla="*/ 19 h 116"/>
                <a:gd name="T52" fmla="*/ 86 w 119"/>
                <a:gd name="T53" fmla="*/ 106 h 116"/>
                <a:gd name="T54" fmla="*/ 90 w 119"/>
                <a:gd name="T55" fmla="*/ 104 h 116"/>
                <a:gd name="T56" fmla="*/ 88 w 119"/>
                <a:gd name="T57" fmla="*/ 99 h 116"/>
                <a:gd name="T58" fmla="*/ 84 w 119"/>
                <a:gd name="T59" fmla="*/ 101 h 116"/>
                <a:gd name="T60" fmla="*/ 86 w 119"/>
                <a:gd name="T61" fmla="*/ 106 h 116"/>
                <a:gd name="T62" fmla="*/ 15 w 119"/>
                <a:gd name="T63" fmla="*/ 40 h 116"/>
                <a:gd name="T64" fmla="*/ 41 w 119"/>
                <a:gd name="T65" fmla="*/ 50 h 116"/>
                <a:gd name="T66" fmla="*/ 42 w 119"/>
                <a:gd name="T67" fmla="*/ 50 h 116"/>
                <a:gd name="T68" fmla="*/ 39 w 119"/>
                <a:gd name="T69" fmla="*/ 57 h 116"/>
                <a:gd name="T70" fmla="*/ 38 w 119"/>
                <a:gd name="T71" fmla="*/ 57 h 116"/>
                <a:gd name="T72" fmla="*/ 31 w 119"/>
                <a:gd name="T73" fmla="*/ 60 h 116"/>
                <a:gd name="T74" fmla="*/ 32 w 119"/>
                <a:gd name="T75" fmla="*/ 66 h 116"/>
                <a:gd name="T76" fmla="*/ 34 w 119"/>
                <a:gd name="T77" fmla="*/ 68 h 116"/>
                <a:gd name="T78" fmla="*/ 31 w 119"/>
                <a:gd name="T79" fmla="*/ 70 h 116"/>
                <a:gd name="T80" fmla="*/ 30 w 119"/>
                <a:gd name="T81" fmla="*/ 73 h 116"/>
                <a:gd name="T82" fmla="*/ 30 w 119"/>
                <a:gd name="T83" fmla="*/ 78 h 116"/>
                <a:gd name="T84" fmla="*/ 32 w 119"/>
                <a:gd name="T85" fmla="*/ 81 h 116"/>
                <a:gd name="T86" fmla="*/ 30 w 119"/>
                <a:gd name="T87" fmla="*/ 83 h 116"/>
                <a:gd name="T88" fmla="*/ 28 w 119"/>
                <a:gd name="T89" fmla="*/ 85 h 116"/>
                <a:gd name="T90" fmla="*/ 31 w 119"/>
                <a:gd name="T91" fmla="*/ 93 h 116"/>
                <a:gd name="T92" fmla="*/ 33 w 119"/>
                <a:gd name="T93" fmla="*/ 93 h 116"/>
                <a:gd name="T94" fmla="*/ 38 w 119"/>
                <a:gd name="T95" fmla="*/ 95 h 116"/>
                <a:gd name="T96" fmla="*/ 60 w 119"/>
                <a:gd name="T97" fmla="*/ 96 h 116"/>
                <a:gd name="T98" fmla="*/ 78 w 119"/>
                <a:gd name="T99" fmla="*/ 95 h 116"/>
                <a:gd name="T100" fmla="*/ 92 w 119"/>
                <a:gd name="T101" fmla="*/ 59 h 116"/>
                <a:gd name="T102" fmla="*/ 88 w 119"/>
                <a:gd name="T103" fmla="*/ 55 h 116"/>
                <a:gd name="T104" fmla="*/ 83 w 119"/>
                <a:gd name="T105" fmla="*/ 20 h 116"/>
                <a:gd name="T106" fmla="*/ 79 w 119"/>
                <a:gd name="T107" fmla="*/ 12 h 116"/>
                <a:gd name="T108" fmla="*/ 70 w 119"/>
                <a:gd name="T109" fmla="*/ 15 h 116"/>
                <a:gd name="T110" fmla="*/ 67 w 119"/>
                <a:gd name="T111" fmla="*/ 37 h 116"/>
                <a:gd name="T112" fmla="*/ 66 w 119"/>
                <a:gd name="T113" fmla="*/ 44 h 116"/>
                <a:gd name="T114" fmla="*/ 20 w 119"/>
                <a:gd name="T115" fmla="*/ 26 h 116"/>
                <a:gd name="T116" fmla="*/ 10 w 119"/>
                <a:gd name="T117" fmla="*/ 31 h 116"/>
                <a:gd name="T118" fmla="*/ 15 w 119"/>
                <a:gd name="T119" fmla="*/ 4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9" h="116">
                  <a:moveTo>
                    <a:pt x="22" y="19"/>
                  </a:moveTo>
                  <a:cubicBezTo>
                    <a:pt x="58" y="33"/>
                    <a:pt x="58" y="33"/>
                    <a:pt x="58" y="33"/>
                  </a:cubicBezTo>
                  <a:cubicBezTo>
                    <a:pt x="59" y="24"/>
                    <a:pt x="59" y="21"/>
                    <a:pt x="62" y="12"/>
                  </a:cubicBezTo>
                  <a:cubicBezTo>
                    <a:pt x="65" y="4"/>
                    <a:pt x="74" y="0"/>
                    <a:pt x="82" y="3"/>
                  </a:cubicBezTo>
                  <a:cubicBezTo>
                    <a:pt x="90" y="6"/>
                    <a:pt x="94" y="15"/>
                    <a:pt x="91" y="23"/>
                  </a:cubicBezTo>
                  <a:cubicBezTo>
                    <a:pt x="87" y="34"/>
                    <a:pt x="89" y="41"/>
                    <a:pt x="95" y="49"/>
                  </a:cubicBezTo>
                  <a:cubicBezTo>
                    <a:pt x="95" y="50"/>
                    <a:pt x="95" y="50"/>
                    <a:pt x="95" y="50"/>
                  </a:cubicBezTo>
                  <a:cubicBezTo>
                    <a:pt x="99" y="41"/>
                    <a:pt x="99" y="41"/>
                    <a:pt x="99" y="41"/>
                  </a:cubicBezTo>
                  <a:cubicBezTo>
                    <a:pt x="119" y="49"/>
                    <a:pt x="119" y="49"/>
                    <a:pt x="119" y="49"/>
                  </a:cubicBezTo>
                  <a:cubicBezTo>
                    <a:pt x="93" y="116"/>
                    <a:pt x="93" y="116"/>
                    <a:pt x="93" y="116"/>
                  </a:cubicBezTo>
                  <a:cubicBezTo>
                    <a:pt x="73" y="109"/>
                    <a:pt x="73" y="109"/>
                    <a:pt x="73" y="109"/>
                  </a:cubicBezTo>
                  <a:cubicBezTo>
                    <a:pt x="75" y="103"/>
                    <a:pt x="75" y="103"/>
                    <a:pt x="75" y="103"/>
                  </a:cubicBezTo>
                  <a:cubicBezTo>
                    <a:pt x="68" y="101"/>
                    <a:pt x="66" y="102"/>
                    <a:pt x="63" y="103"/>
                  </a:cubicBezTo>
                  <a:cubicBezTo>
                    <a:pt x="60" y="104"/>
                    <a:pt x="57" y="106"/>
                    <a:pt x="53" y="106"/>
                  </a:cubicBezTo>
                  <a:cubicBezTo>
                    <a:pt x="48" y="106"/>
                    <a:pt x="42" y="105"/>
                    <a:pt x="35" y="102"/>
                  </a:cubicBezTo>
                  <a:cubicBezTo>
                    <a:pt x="30" y="100"/>
                    <a:pt x="30" y="100"/>
                    <a:pt x="30" y="100"/>
                  </a:cubicBezTo>
                  <a:cubicBezTo>
                    <a:pt x="28" y="99"/>
                    <a:pt x="28" y="99"/>
                    <a:pt x="28" y="99"/>
                  </a:cubicBezTo>
                  <a:cubicBezTo>
                    <a:pt x="21" y="97"/>
                    <a:pt x="18" y="89"/>
                    <a:pt x="21" y="83"/>
                  </a:cubicBezTo>
                  <a:cubicBezTo>
                    <a:pt x="21" y="82"/>
                    <a:pt x="22" y="81"/>
                    <a:pt x="22" y="80"/>
                  </a:cubicBezTo>
                  <a:cubicBezTo>
                    <a:pt x="21" y="77"/>
                    <a:pt x="21" y="73"/>
                    <a:pt x="22" y="70"/>
                  </a:cubicBezTo>
                  <a:cubicBezTo>
                    <a:pt x="23" y="69"/>
                    <a:pt x="23" y="68"/>
                    <a:pt x="24" y="67"/>
                  </a:cubicBezTo>
                  <a:cubicBezTo>
                    <a:pt x="23" y="64"/>
                    <a:pt x="23" y="60"/>
                    <a:pt x="24" y="57"/>
                  </a:cubicBezTo>
                  <a:cubicBezTo>
                    <a:pt x="25" y="55"/>
                    <a:pt x="26" y="54"/>
                    <a:pt x="27" y="52"/>
                  </a:cubicBezTo>
                  <a:cubicBezTo>
                    <a:pt x="11" y="46"/>
                    <a:pt x="11" y="46"/>
                    <a:pt x="11" y="46"/>
                  </a:cubicBezTo>
                  <a:cubicBezTo>
                    <a:pt x="4" y="44"/>
                    <a:pt x="0" y="35"/>
                    <a:pt x="3" y="28"/>
                  </a:cubicBezTo>
                  <a:cubicBezTo>
                    <a:pt x="6" y="20"/>
                    <a:pt x="14" y="16"/>
                    <a:pt x="22" y="19"/>
                  </a:cubicBezTo>
                  <a:close/>
                  <a:moveTo>
                    <a:pt x="86" y="106"/>
                  </a:moveTo>
                  <a:cubicBezTo>
                    <a:pt x="88" y="106"/>
                    <a:pt x="90" y="106"/>
                    <a:pt x="90" y="104"/>
                  </a:cubicBezTo>
                  <a:cubicBezTo>
                    <a:pt x="91" y="102"/>
                    <a:pt x="90" y="100"/>
                    <a:pt x="88" y="99"/>
                  </a:cubicBezTo>
                  <a:cubicBezTo>
                    <a:pt x="86" y="98"/>
                    <a:pt x="84" y="99"/>
                    <a:pt x="84" y="101"/>
                  </a:cubicBezTo>
                  <a:cubicBezTo>
                    <a:pt x="83" y="103"/>
                    <a:pt x="84" y="105"/>
                    <a:pt x="86" y="106"/>
                  </a:cubicBezTo>
                  <a:close/>
                  <a:moveTo>
                    <a:pt x="15" y="40"/>
                  </a:moveTo>
                  <a:cubicBezTo>
                    <a:pt x="41" y="50"/>
                    <a:pt x="41" y="50"/>
                    <a:pt x="41" y="50"/>
                  </a:cubicBezTo>
                  <a:cubicBezTo>
                    <a:pt x="42" y="50"/>
                    <a:pt x="42" y="50"/>
                    <a:pt x="42" y="50"/>
                  </a:cubicBezTo>
                  <a:cubicBezTo>
                    <a:pt x="39" y="57"/>
                    <a:pt x="39" y="57"/>
                    <a:pt x="39" y="57"/>
                  </a:cubicBezTo>
                  <a:cubicBezTo>
                    <a:pt x="38" y="57"/>
                    <a:pt x="38" y="57"/>
                    <a:pt x="38" y="57"/>
                  </a:cubicBezTo>
                  <a:cubicBezTo>
                    <a:pt x="36" y="56"/>
                    <a:pt x="32" y="57"/>
                    <a:pt x="31" y="60"/>
                  </a:cubicBezTo>
                  <a:cubicBezTo>
                    <a:pt x="31" y="62"/>
                    <a:pt x="31" y="64"/>
                    <a:pt x="32" y="66"/>
                  </a:cubicBezTo>
                  <a:cubicBezTo>
                    <a:pt x="34" y="68"/>
                    <a:pt x="34" y="68"/>
                    <a:pt x="34" y="68"/>
                  </a:cubicBezTo>
                  <a:cubicBezTo>
                    <a:pt x="31" y="70"/>
                    <a:pt x="31" y="70"/>
                    <a:pt x="31" y="70"/>
                  </a:cubicBezTo>
                  <a:cubicBezTo>
                    <a:pt x="31" y="71"/>
                    <a:pt x="30" y="72"/>
                    <a:pt x="30" y="73"/>
                  </a:cubicBezTo>
                  <a:cubicBezTo>
                    <a:pt x="29" y="75"/>
                    <a:pt x="29" y="77"/>
                    <a:pt x="30" y="78"/>
                  </a:cubicBezTo>
                  <a:cubicBezTo>
                    <a:pt x="32" y="81"/>
                    <a:pt x="32" y="81"/>
                    <a:pt x="32" y="81"/>
                  </a:cubicBezTo>
                  <a:cubicBezTo>
                    <a:pt x="30" y="83"/>
                    <a:pt x="30" y="83"/>
                    <a:pt x="30" y="83"/>
                  </a:cubicBezTo>
                  <a:cubicBezTo>
                    <a:pt x="29" y="84"/>
                    <a:pt x="28" y="85"/>
                    <a:pt x="28" y="85"/>
                  </a:cubicBezTo>
                  <a:cubicBezTo>
                    <a:pt x="27" y="88"/>
                    <a:pt x="28" y="92"/>
                    <a:pt x="31" y="93"/>
                  </a:cubicBezTo>
                  <a:cubicBezTo>
                    <a:pt x="33" y="93"/>
                    <a:pt x="33" y="93"/>
                    <a:pt x="33" y="93"/>
                  </a:cubicBezTo>
                  <a:cubicBezTo>
                    <a:pt x="38" y="95"/>
                    <a:pt x="38" y="95"/>
                    <a:pt x="38" y="95"/>
                  </a:cubicBezTo>
                  <a:cubicBezTo>
                    <a:pt x="51" y="100"/>
                    <a:pt x="56" y="97"/>
                    <a:pt x="60" y="96"/>
                  </a:cubicBezTo>
                  <a:cubicBezTo>
                    <a:pt x="64" y="94"/>
                    <a:pt x="68" y="92"/>
                    <a:pt x="78" y="95"/>
                  </a:cubicBezTo>
                  <a:cubicBezTo>
                    <a:pt x="92" y="59"/>
                    <a:pt x="92" y="59"/>
                    <a:pt x="92" y="59"/>
                  </a:cubicBezTo>
                  <a:cubicBezTo>
                    <a:pt x="90" y="58"/>
                    <a:pt x="89" y="56"/>
                    <a:pt x="88" y="55"/>
                  </a:cubicBezTo>
                  <a:cubicBezTo>
                    <a:pt x="81" y="43"/>
                    <a:pt x="78" y="34"/>
                    <a:pt x="83" y="20"/>
                  </a:cubicBezTo>
                  <a:cubicBezTo>
                    <a:pt x="85" y="17"/>
                    <a:pt x="83" y="13"/>
                    <a:pt x="79" y="12"/>
                  </a:cubicBezTo>
                  <a:cubicBezTo>
                    <a:pt x="76" y="10"/>
                    <a:pt x="72" y="12"/>
                    <a:pt x="70" y="15"/>
                  </a:cubicBezTo>
                  <a:cubicBezTo>
                    <a:pt x="67" y="24"/>
                    <a:pt x="67" y="27"/>
                    <a:pt x="67" y="37"/>
                  </a:cubicBezTo>
                  <a:cubicBezTo>
                    <a:pt x="67" y="39"/>
                    <a:pt x="66" y="42"/>
                    <a:pt x="66" y="44"/>
                  </a:cubicBezTo>
                  <a:cubicBezTo>
                    <a:pt x="20" y="26"/>
                    <a:pt x="20" y="26"/>
                    <a:pt x="20" y="26"/>
                  </a:cubicBezTo>
                  <a:cubicBezTo>
                    <a:pt x="16" y="25"/>
                    <a:pt x="12" y="27"/>
                    <a:pt x="10" y="31"/>
                  </a:cubicBezTo>
                  <a:cubicBezTo>
                    <a:pt x="9" y="34"/>
                    <a:pt x="11" y="38"/>
                    <a:pt x="15"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0" name="Freeform 96"/>
            <p:cNvSpPr>
              <a:spLocks noEditPoints="1"/>
            </p:cNvSpPr>
            <p:nvPr/>
          </p:nvSpPr>
          <p:spPr bwMode="auto">
            <a:xfrm>
              <a:off x="10495545" y="4229413"/>
              <a:ext cx="459973" cy="403210"/>
            </a:xfrm>
            <a:custGeom>
              <a:avLst/>
              <a:gdLst>
                <a:gd name="T0" fmla="*/ 144 w 144"/>
                <a:gd name="T1" fmla="*/ 41 h 126"/>
                <a:gd name="T2" fmla="*/ 102 w 144"/>
                <a:gd name="T3" fmla="*/ 0 h 126"/>
                <a:gd name="T4" fmla="*/ 72 w 144"/>
                <a:gd name="T5" fmla="*/ 14 h 126"/>
                <a:gd name="T6" fmla="*/ 41 w 144"/>
                <a:gd name="T7" fmla="*/ 0 h 126"/>
                <a:gd name="T8" fmla="*/ 0 w 144"/>
                <a:gd name="T9" fmla="*/ 41 h 126"/>
                <a:gd name="T10" fmla="*/ 13 w 144"/>
                <a:gd name="T11" fmla="*/ 72 h 126"/>
                <a:gd name="T12" fmla="*/ 13 w 144"/>
                <a:gd name="T13" fmla="*/ 72 h 126"/>
                <a:gd name="T14" fmla="*/ 58 w 144"/>
                <a:gd name="T15" fmla="*/ 117 h 126"/>
                <a:gd name="T16" fmla="*/ 72 w 144"/>
                <a:gd name="T17" fmla="*/ 126 h 126"/>
                <a:gd name="T18" fmla="*/ 85 w 144"/>
                <a:gd name="T19" fmla="*/ 117 h 126"/>
                <a:gd name="T20" fmla="*/ 130 w 144"/>
                <a:gd name="T21" fmla="*/ 72 h 126"/>
                <a:gd name="T22" fmla="*/ 130 w 144"/>
                <a:gd name="T23" fmla="*/ 72 h 126"/>
                <a:gd name="T24" fmla="*/ 144 w 144"/>
                <a:gd name="T25" fmla="*/ 41 h 126"/>
                <a:gd name="T26" fmla="*/ 118 w 144"/>
                <a:gd name="T27" fmla="*/ 59 h 126"/>
                <a:gd name="T28" fmla="*/ 73 w 144"/>
                <a:gd name="T29" fmla="*/ 104 h 126"/>
                <a:gd name="T30" fmla="*/ 72 w 144"/>
                <a:gd name="T31" fmla="*/ 105 h 126"/>
                <a:gd name="T32" fmla="*/ 71 w 144"/>
                <a:gd name="T33" fmla="*/ 104 h 126"/>
                <a:gd name="T34" fmla="*/ 25 w 144"/>
                <a:gd name="T35" fmla="*/ 59 h 126"/>
                <a:gd name="T36" fmla="*/ 18 w 144"/>
                <a:gd name="T37" fmla="*/ 41 h 126"/>
                <a:gd name="T38" fmla="*/ 41 w 144"/>
                <a:gd name="T39" fmla="*/ 18 h 126"/>
                <a:gd name="T40" fmla="*/ 58 w 144"/>
                <a:gd name="T41" fmla="*/ 26 h 126"/>
                <a:gd name="T42" fmla="*/ 72 w 144"/>
                <a:gd name="T43" fmla="*/ 40 h 126"/>
                <a:gd name="T44" fmla="*/ 85 w 144"/>
                <a:gd name="T45" fmla="*/ 26 h 126"/>
                <a:gd name="T46" fmla="*/ 102 w 144"/>
                <a:gd name="T47" fmla="*/ 18 h 126"/>
                <a:gd name="T48" fmla="*/ 126 w 144"/>
                <a:gd name="T49" fmla="*/ 41 h 126"/>
                <a:gd name="T50" fmla="*/ 118 w 144"/>
                <a:gd name="T51" fmla="*/ 5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126">
                  <a:moveTo>
                    <a:pt x="144" y="41"/>
                  </a:moveTo>
                  <a:cubicBezTo>
                    <a:pt x="144" y="19"/>
                    <a:pt x="125" y="0"/>
                    <a:pt x="102" y="0"/>
                  </a:cubicBezTo>
                  <a:cubicBezTo>
                    <a:pt x="90" y="0"/>
                    <a:pt x="79" y="5"/>
                    <a:pt x="72" y="14"/>
                  </a:cubicBezTo>
                  <a:cubicBezTo>
                    <a:pt x="64" y="5"/>
                    <a:pt x="53" y="0"/>
                    <a:pt x="41" y="0"/>
                  </a:cubicBezTo>
                  <a:cubicBezTo>
                    <a:pt x="18" y="0"/>
                    <a:pt x="0" y="19"/>
                    <a:pt x="0" y="41"/>
                  </a:cubicBezTo>
                  <a:cubicBezTo>
                    <a:pt x="0" y="54"/>
                    <a:pt x="5" y="65"/>
                    <a:pt x="13" y="72"/>
                  </a:cubicBezTo>
                  <a:cubicBezTo>
                    <a:pt x="13" y="72"/>
                    <a:pt x="13" y="72"/>
                    <a:pt x="13" y="72"/>
                  </a:cubicBezTo>
                  <a:cubicBezTo>
                    <a:pt x="58" y="117"/>
                    <a:pt x="58" y="117"/>
                    <a:pt x="58" y="117"/>
                  </a:cubicBezTo>
                  <a:cubicBezTo>
                    <a:pt x="63" y="122"/>
                    <a:pt x="67" y="126"/>
                    <a:pt x="72" y="126"/>
                  </a:cubicBezTo>
                  <a:cubicBezTo>
                    <a:pt x="76" y="126"/>
                    <a:pt x="81" y="122"/>
                    <a:pt x="85" y="117"/>
                  </a:cubicBezTo>
                  <a:cubicBezTo>
                    <a:pt x="130" y="72"/>
                    <a:pt x="130" y="72"/>
                    <a:pt x="130" y="72"/>
                  </a:cubicBezTo>
                  <a:cubicBezTo>
                    <a:pt x="130" y="72"/>
                    <a:pt x="130" y="72"/>
                    <a:pt x="130" y="72"/>
                  </a:cubicBezTo>
                  <a:cubicBezTo>
                    <a:pt x="139" y="65"/>
                    <a:pt x="144" y="54"/>
                    <a:pt x="144" y="41"/>
                  </a:cubicBezTo>
                  <a:close/>
                  <a:moveTo>
                    <a:pt x="118" y="59"/>
                  </a:moveTo>
                  <a:cubicBezTo>
                    <a:pt x="73" y="104"/>
                    <a:pt x="73" y="104"/>
                    <a:pt x="73" y="104"/>
                  </a:cubicBezTo>
                  <a:cubicBezTo>
                    <a:pt x="72" y="105"/>
                    <a:pt x="72" y="105"/>
                    <a:pt x="72" y="105"/>
                  </a:cubicBezTo>
                  <a:cubicBezTo>
                    <a:pt x="72" y="105"/>
                    <a:pt x="71" y="105"/>
                    <a:pt x="71" y="104"/>
                  </a:cubicBezTo>
                  <a:cubicBezTo>
                    <a:pt x="25" y="59"/>
                    <a:pt x="25" y="59"/>
                    <a:pt x="25" y="59"/>
                  </a:cubicBezTo>
                  <a:cubicBezTo>
                    <a:pt x="20" y="54"/>
                    <a:pt x="18" y="48"/>
                    <a:pt x="18" y="41"/>
                  </a:cubicBezTo>
                  <a:cubicBezTo>
                    <a:pt x="18" y="29"/>
                    <a:pt x="28" y="18"/>
                    <a:pt x="41" y="18"/>
                  </a:cubicBezTo>
                  <a:cubicBezTo>
                    <a:pt x="48" y="18"/>
                    <a:pt x="54" y="21"/>
                    <a:pt x="58" y="26"/>
                  </a:cubicBezTo>
                  <a:cubicBezTo>
                    <a:pt x="72" y="40"/>
                    <a:pt x="72" y="40"/>
                    <a:pt x="72" y="40"/>
                  </a:cubicBezTo>
                  <a:cubicBezTo>
                    <a:pt x="85" y="26"/>
                    <a:pt x="85" y="26"/>
                    <a:pt x="85" y="26"/>
                  </a:cubicBezTo>
                  <a:cubicBezTo>
                    <a:pt x="90" y="21"/>
                    <a:pt x="96" y="18"/>
                    <a:pt x="102" y="18"/>
                  </a:cubicBezTo>
                  <a:cubicBezTo>
                    <a:pt x="115" y="18"/>
                    <a:pt x="126" y="29"/>
                    <a:pt x="126" y="41"/>
                  </a:cubicBezTo>
                  <a:cubicBezTo>
                    <a:pt x="126" y="48"/>
                    <a:pt x="123" y="54"/>
                    <a:pt x="118"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1" name="Freeform 98"/>
            <p:cNvSpPr>
              <a:spLocks noEditPoints="1"/>
            </p:cNvSpPr>
            <p:nvPr/>
          </p:nvSpPr>
          <p:spPr bwMode="auto">
            <a:xfrm>
              <a:off x="10607112" y="4990815"/>
              <a:ext cx="299472" cy="301429"/>
            </a:xfrm>
            <a:custGeom>
              <a:avLst/>
              <a:gdLst>
                <a:gd name="T0" fmla="*/ 85 w 94"/>
                <a:gd name="T1" fmla="*/ 20 h 94"/>
                <a:gd name="T2" fmla="*/ 37 w 94"/>
                <a:gd name="T3" fmla="*/ 2 h 94"/>
                <a:gd name="T4" fmla="*/ 20 w 94"/>
                <a:gd name="T5" fmla="*/ 10 h 94"/>
                <a:gd name="T6" fmla="*/ 2 w 94"/>
                <a:gd name="T7" fmla="*/ 57 h 94"/>
                <a:gd name="T8" fmla="*/ 10 w 94"/>
                <a:gd name="T9" fmla="*/ 74 h 94"/>
                <a:gd name="T10" fmla="*/ 57 w 94"/>
                <a:gd name="T11" fmla="*/ 92 h 94"/>
                <a:gd name="T12" fmla="*/ 74 w 94"/>
                <a:gd name="T13" fmla="*/ 84 h 94"/>
                <a:gd name="T14" fmla="*/ 92 w 94"/>
                <a:gd name="T15" fmla="*/ 37 h 94"/>
                <a:gd name="T16" fmla="*/ 85 w 94"/>
                <a:gd name="T17" fmla="*/ 20 h 94"/>
                <a:gd name="T18" fmla="*/ 36 w 94"/>
                <a:gd name="T19" fmla="*/ 38 h 94"/>
                <a:gd name="T20" fmla="*/ 62 w 94"/>
                <a:gd name="T21" fmla="*/ 47 h 94"/>
                <a:gd name="T22" fmla="*/ 61 w 94"/>
                <a:gd name="T23" fmla="*/ 52 h 94"/>
                <a:gd name="T24" fmla="*/ 42 w 94"/>
                <a:gd name="T25" fmla="*/ 61 h 94"/>
                <a:gd name="T26" fmla="*/ 33 w 94"/>
                <a:gd name="T27" fmla="*/ 42 h 94"/>
                <a:gd name="T28" fmla="*/ 36 w 94"/>
                <a:gd name="T29" fmla="*/ 38 h 94"/>
                <a:gd name="T30" fmla="*/ 76 w 94"/>
                <a:gd name="T31" fmla="*/ 53 h 94"/>
                <a:gd name="T32" fmla="*/ 69 w 94"/>
                <a:gd name="T33" fmla="*/ 71 h 94"/>
                <a:gd name="T34" fmla="*/ 66 w 94"/>
                <a:gd name="T35" fmla="*/ 80 h 94"/>
                <a:gd name="T36" fmla="*/ 59 w 94"/>
                <a:gd name="T37" fmla="*/ 82 h 94"/>
                <a:gd name="T38" fmla="*/ 15 w 94"/>
                <a:gd name="T39" fmla="*/ 65 h 94"/>
                <a:gd name="T40" fmla="*/ 12 w 94"/>
                <a:gd name="T41" fmla="*/ 59 h 94"/>
                <a:gd name="T42" fmla="*/ 15 w 94"/>
                <a:gd name="T43" fmla="*/ 50 h 94"/>
                <a:gd name="T44" fmla="*/ 22 w 94"/>
                <a:gd name="T45" fmla="*/ 32 h 94"/>
                <a:gd name="T46" fmla="*/ 22 w 94"/>
                <a:gd name="T47" fmla="*/ 32 h 94"/>
                <a:gd name="T48" fmla="*/ 29 w 94"/>
                <a:gd name="T49" fmla="*/ 35 h 94"/>
                <a:gd name="T50" fmla="*/ 27 w 94"/>
                <a:gd name="T51" fmla="*/ 39 h 94"/>
                <a:gd name="T52" fmla="*/ 39 w 94"/>
                <a:gd name="T53" fmla="*/ 67 h 94"/>
                <a:gd name="T54" fmla="*/ 67 w 94"/>
                <a:gd name="T55" fmla="*/ 55 h 94"/>
                <a:gd name="T56" fmla="*/ 69 w 94"/>
                <a:gd name="T57" fmla="*/ 50 h 94"/>
                <a:gd name="T58" fmla="*/ 76 w 94"/>
                <a:gd name="T59" fmla="*/ 53 h 94"/>
                <a:gd name="T60" fmla="*/ 82 w 94"/>
                <a:gd name="T61" fmla="*/ 37 h 94"/>
                <a:gd name="T62" fmla="*/ 79 w 94"/>
                <a:gd name="T63" fmla="*/ 38 h 94"/>
                <a:gd name="T64" fmla="*/ 74 w 94"/>
                <a:gd name="T65" fmla="*/ 37 h 94"/>
                <a:gd name="T66" fmla="*/ 73 w 94"/>
                <a:gd name="T67" fmla="*/ 34 h 94"/>
                <a:gd name="T68" fmla="*/ 74 w 94"/>
                <a:gd name="T69" fmla="*/ 29 h 94"/>
                <a:gd name="T70" fmla="*/ 77 w 94"/>
                <a:gd name="T71" fmla="*/ 28 h 94"/>
                <a:gd name="T72" fmla="*/ 82 w 94"/>
                <a:gd name="T73" fmla="*/ 29 h 94"/>
                <a:gd name="T74" fmla="*/ 83 w 94"/>
                <a:gd name="T75" fmla="*/ 33 h 94"/>
                <a:gd name="T76" fmla="*/ 82 w 94"/>
                <a:gd name="T77"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 h="94">
                  <a:moveTo>
                    <a:pt x="85" y="20"/>
                  </a:moveTo>
                  <a:cubicBezTo>
                    <a:pt x="37" y="2"/>
                    <a:pt x="37" y="2"/>
                    <a:pt x="37" y="2"/>
                  </a:cubicBezTo>
                  <a:cubicBezTo>
                    <a:pt x="30" y="0"/>
                    <a:pt x="23" y="3"/>
                    <a:pt x="20" y="10"/>
                  </a:cubicBezTo>
                  <a:cubicBezTo>
                    <a:pt x="2" y="57"/>
                    <a:pt x="2" y="57"/>
                    <a:pt x="2" y="57"/>
                  </a:cubicBezTo>
                  <a:cubicBezTo>
                    <a:pt x="0" y="64"/>
                    <a:pt x="3" y="71"/>
                    <a:pt x="10" y="74"/>
                  </a:cubicBezTo>
                  <a:cubicBezTo>
                    <a:pt x="57" y="92"/>
                    <a:pt x="57" y="92"/>
                    <a:pt x="57" y="92"/>
                  </a:cubicBezTo>
                  <a:cubicBezTo>
                    <a:pt x="64" y="94"/>
                    <a:pt x="71" y="91"/>
                    <a:pt x="74" y="84"/>
                  </a:cubicBezTo>
                  <a:cubicBezTo>
                    <a:pt x="92" y="37"/>
                    <a:pt x="92" y="37"/>
                    <a:pt x="92" y="37"/>
                  </a:cubicBezTo>
                  <a:cubicBezTo>
                    <a:pt x="94" y="30"/>
                    <a:pt x="91" y="23"/>
                    <a:pt x="85" y="20"/>
                  </a:cubicBezTo>
                  <a:close/>
                  <a:moveTo>
                    <a:pt x="36" y="38"/>
                  </a:moveTo>
                  <a:cubicBezTo>
                    <a:pt x="62" y="47"/>
                    <a:pt x="62" y="47"/>
                    <a:pt x="62" y="47"/>
                  </a:cubicBezTo>
                  <a:cubicBezTo>
                    <a:pt x="62" y="49"/>
                    <a:pt x="61" y="51"/>
                    <a:pt x="61" y="52"/>
                  </a:cubicBezTo>
                  <a:cubicBezTo>
                    <a:pt x="58" y="60"/>
                    <a:pt x="49" y="64"/>
                    <a:pt x="42" y="61"/>
                  </a:cubicBezTo>
                  <a:cubicBezTo>
                    <a:pt x="34" y="58"/>
                    <a:pt x="31" y="49"/>
                    <a:pt x="33" y="42"/>
                  </a:cubicBezTo>
                  <a:cubicBezTo>
                    <a:pt x="34" y="40"/>
                    <a:pt x="35" y="39"/>
                    <a:pt x="36" y="38"/>
                  </a:cubicBezTo>
                  <a:close/>
                  <a:moveTo>
                    <a:pt x="76" y="53"/>
                  </a:moveTo>
                  <a:cubicBezTo>
                    <a:pt x="69" y="71"/>
                    <a:pt x="69" y="71"/>
                    <a:pt x="69" y="71"/>
                  </a:cubicBezTo>
                  <a:cubicBezTo>
                    <a:pt x="66" y="80"/>
                    <a:pt x="66" y="80"/>
                    <a:pt x="66" y="80"/>
                  </a:cubicBezTo>
                  <a:cubicBezTo>
                    <a:pt x="65" y="82"/>
                    <a:pt x="62" y="83"/>
                    <a:pt x="59" y="82"/>
                  </a:cubicBezTo>
                  <a:cubicBezTo>
                    <a:pt x="15" y="65"/>
                    <a:pt x="15" y="65"/>
                    <a:pt x="15" y="65"/>
                  </a:cubicBezTo>
                  <a:cubicBezTo>
                    <a:pt x="12" y="64"/>
                    <a:pt x="11" y="62"/>
                    <a:pt x="12" y="59"/>
                  </a:cubicBezTo>
                  <a:cubicBezTo>
                    <a:pt x="15" y="50"/>
                    <a:pt x="15" y="50"/>
                    <a:pt x="15" y="50"/>
                  </a:cubicBezTo>
                  <a:cubicBezTo>
                    <a:pt x="22" y="32"/>
                    <a:pt x="22" y="32"/>
                    <a:pt x="22" y="32"/>
                  </a:cubicBezTo>
                  <a:cubicBezTo>
                    <a:pt x="22" y="32"/>
                    <a:pt x="22" y="32"/>
                    <a:pt x="22" y="32"/>
                  </a:cubicBezTo>
                  <a:cubicBezTo>
                    <a:pt x="29" y="35"/>
                    <a:pt x="29" y="35"/>
                    <a:pt x="29" y="35"/>
                  </a:cubicBezTo>
                  <a:cubicBezTo>
                    <a:pt x="28" y="36"/>
                    <a:pt x="27" y="38"/>
                    <a:pt x="27" y="39"/>
                  </a:cubicBezTo>
                  <a:cubicBezTo>
                    <a:pt x="23" y="51"/>
                    <a:pt x="28" y="63"/>
                    <a:pt x="39" y="67"/>
                  </a:cubicBezTo>
                  <a:cubicBezTo>
                    <a:pt x="51" y="72"/>
                    <a:pt x="63" y="66"/>
                    <a:pt x="67" y="55"/>
                  </a:cubicBezTo>
                  <a:cubicBezTo>
                    <a:pt x="68" y="53"/>
                    <a:pt x="68" y="52"/>
                    <a:pt x="69" y="50"/>
                  </a:cubicBezTo>
                  <a:cubicBezTo>
                    <a:pt x="76" y="53"/>
                    <a:pt x="76" y="53"/>
                    <a:pt x="76" y="53"/>
                  </a:cubicBezTo>
                  <a:close/>
                  <a:moveTo>
                    <a:pt x="82" y="37"/>
                  </a:moveTo>
                  <a:cubicBezTo>
                    <a:pt x="81" y="38"/>
                    <a:pt x="80" y="39"/>
                    <a:pt x="79" y="38"/>
                  </a:cubicBezTo>
                  <a:cubicBezTo>
                    <a:pt x="74" y="37"/>
                    <a:pt x="74" y="37"/>
                    <a:pt x="74" y="37"/>
                  </a:cubicBezTo>
                  <a:cubicBezTo>
                    <a:pt x="73" y="36"/>
                    <a:pt x="72" y="35"/>
                    <a:pt x="73" y="34"/>
                  </a:cubicBezTo>
                  <a:cubicBezTo>
                    <a:pt x="74" y="29"/>
                    <a:pt x="74" y="29"/>
                    <a:pt x="74" y="29"/>
                  </a:cubicBezTo>
                  <a:cubicBezTo>
                    <a:pt x="75" y="28"/>
                    <a:pt x="76" y="27"/>
                    <a:pt x="77" y="28"/>
                  </a:cubicBezTo>
                  <a:cubicBezTo>
                    <a:pt x="82" y="29"/>
                    <a:pt x="82" y="29"/>
                    <a:pt x="82" y="29"/>
                  </a:cubicBezTo>
                  <a:cubicBezTo>
                    <a:pt x="83" y="30"/>
                    <a:pt x="84" y="31"/>
                    <a:pt x="83" y="33"/>
                  </a:cubicBezTo>
                  <a:lnTo>
                    <a:pt x="82"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2" name="Freeform 101"/>
            <p:cNvSpPr>
              <a:spLocks noEditPoints="1"/>
            </p:cNvSpPr>
            <p:nvPr/>
          </p:nvSpPr>
          <p:spPr bwMode="auto">
            <a:xfrm>
              <a:off x="10910498" y="2367994"/>
              <a:ext cx="321002" cy="322959"/>
            </a:xfrm>
            <a:custGeom>
              <a:avLst/>
              <a:gdLst>
                <a:gd name="T0" fmla="*/ 96 w 100"/>
                <a:gd name="T1" fmla="*/ 85 h 101"/>
                <a:gd name="T2" fmla="*/ 73 w 100"/>
                <a:gd name="T3" fmla="*/ 65 h 101"/>
                <a:gd name="T4" fmla="*/ 66 w 100"/>
                <a:gd name="T5" fmla="*/ 62 h 101"/>
                <a:gd name="T6" fmla="*/ 74 w 100"/>
                <a:gd name="T7" fmla="*/ 37 h 101"/>
                <a:gd name="T8" fmla="*/ 37 w 100"/>
                <a:gd name="T9" fmla="*/ 0 h 101"/>
                <a:gd name="T10" fmla="*/ 0 w 100"/>
                <a:gd name="T11" fmla="*/ 37 h 101"/>
                <a:gd name="T12" fmla="*/ 37 w 100"/>
                <a:gd name="T13" fmla="*/ 75 h 101"/>
                <a:gd name="T14" fmla="*/ 61 w 100"/>
                <a:gd name="T15" fmla="*/ 66 h 101"/>
                <a:gd name="T16" fmla="*/ 64 w 100"/>
                <a:gd name="T17" fmla="*/ 73 h 101"/>
                <a:gd name="T18" fmla="*/ 84 w 100"/>
                <a:gd name="T19" fmla="*/ 96 h 101"/>
                <a:gd name="T20" fmla="*/ 97 w 100"/>
                <a:gd name="T21" fmla="*/ 97 h 101"/>
                <a:gd name="T22" fmla="*/ 96 w 100"/>
                <a:gd name="T23" fmla="*/ 85 h 101"/>
                <a:gd name="T24" fmla="*/ 37 w 100"/>
                <a:gd name="T25" fmla="*/ 62 h 101"/>
                <a:gd name="T26" fmla="*/ 12 w 100"/>
                <a:gd name="T27" fmla="*/ 37 h 101"/>
                <a:gd name="T28" fmla="*/ 37 w 100"/>
                <a:gd name="T29" fmla="*/ 12 h 101"/>
                <a:gd name="T30" fmla="*/ 62 w 100"/>
                <a:gd name="T31" fmla="*/ 37 h 101"/>
                <a:gd name="T32" fmla="*/ 37 w 100"/>
                <a:gd name="T33" fmla="*/ 6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0" h="101">
                  <a:moveTo>
                    <a:pt x="96" y="85"/>
                  </a:moveTo>
                  <a:cubicBezTo>
                    <a:pt x="73" y="65"/>
                    <a:pt x="73" y="65"/>
                    <a:pt x="73" y="65"/>
                  </a:cubicBezTo>
                  <a:cubicBezTo>
                    <a:pt x="70" y="62"/>
                    <a:pt x="68" y="61"/>
                    <a:pt x="66" y="62"/>
                  </a:cubicBezTo>
                  <a:cubicBezTo>
                    <a:pt x="71" y="55"/>
                    <a:pt x="74" y="47"/>
                    <a:pt x="74" y="37"/>
                  </a:cubicBezTo>
                  <a:cubicBezTo>
                    <a:pt x="74" y="17"/>
                    <a:pt x="58" y="0"/>
                    <a:pt x="37" y="0"/>
                  </a:cubicBezTo>
                  <a:cubicBezTo>
                    <a:pt x="17" y="0"/>
                    <a:pt x="0" y="17"/>
                    <a:pt x="0" y="37"/>
                  </a:cubicBezTo>
                  <a:cubicBezTo>
                    <a:pt x="0" y="58"/>
                    <a:pt x="17" y="75"/>
                    <a:pt x="37" y="75"/>
                  </a:cubicBezTo>
                  <a:cubicBezTo>
                    <a:pt x="46" y="75"/>
                    <a:pt x="55" y="71"/>
                    <a:pt x="61" y="66"/>
                  </a:cubicBezTo>
                  <a:cubicBezTo>
                    <a:pt x="61" y="68"/>
                    <a:pt x="62" y="70"/>
                    <a:pt x="64" y="73"/>
                  </a:cubicBezTo>
                  <a:cubicBezTo>
                    <a:pt x="84" y="96"/>
                    <a:pt x="84" y="96"/>
                    <a:pt x="84" y="96"/>
                  </a:cubicBezTo>
                  <a:cubicBezTo>
                    <a:pt x="88" y="100"/>
                    <a:pt x="94" y="101"/>
                    <a:pt x="97" y="97"/>
                  </a:cubicBezTo>
                  <a:cubicBezTo>
                    <a:pt x="100" y="94"/>
                    <a:pt x="100" y="88"/>
                    <a:pt x="96" y="85"/>
                  </a:cubicBezTo>
                  <a:close/>
                  <a:moveTo>
                    <a:pt x="37" y="62"/>
                  </a:moveTo>
                  <a:cubicBezTo>
                    <a:pt x="23" y="62"/>
                    <a:pt x="12" y="51"/>
                    <a:pt x="12" y="37"/>
                  </a:cubicBezTo>
                  <a:cubicBezTo>
                    <a:pt x="12" y="24"/>
                    <a:pt x="23" y="12"/>
                    <a:pt x="37" y="12"/>
                  </a:cubicBezTo>
                  <a:cubicBezTo>
                    <a:pt x="51" y="12"/>
                    <a:pt x="62" y="24"/>
                    <a:pt x="62" y="37"/>
                  </a:cubicBezTo>
                  <a:cubicBezTo>
                    <a:pt x="62" y="51"/>
                    <a:pt x="51" y="62"/>
                    <a:pt x="37"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3" name="Freeform 103"/>
            <p:cNvSpPr>
              <a:spLocks noEditPoints="1"/>
            </p:cNvSpPr>
            <p:nvPr/>
          </p:nvSpPr>
          <p:spPr bwMode="auto">
            <a:xfrm>
              <a:off x="10658002" y="5303987"/>
              <a:ext cx="131142" cy="207477"/>
            </a:xfrm>
            <a:custGeom>
              <a:avLst/>
              <a:gdLst>
                <a:gd name="T0" fmla="*/ 21 w 41"/>
                <a:gd name="T1" fmla="*/ 0 h 65"/>
                <a:gd name="T2" fmla="*/ 0 w 41"/>
                <a:gd name="T3" fmla="*/ 20 h 65"/>
                <a:gd name="T4" fmla="*/ 21 w 41"/>
                <a:gd name="T5" fmla="*/ 65 h 65"/>
                <a:gd name="T6" fmla="*/ 41 w 41"/>
                <a:gd name="T7" fmla="*/ 20 h 65"/>
                <a:gd name="T8" fmla="*/ 21 w 41"/>
                <a:gd name="T9" fmla="*/ 0 h 65"/>
                <a:gd name="T10" fmla="*/ 21 w 41"/>
                <a:gd name="T11" fmla="*/ 33 h 65"/>
                <a:gd name="T12" fmla="*/ 8 w 41"/>
                <a:gd name="T13" fmla="*/ 20 h 65"/>
                <a:gd name="T14" fmla="*/ 21 w 41"/>
                <a:gd name="T15" fmla="*/ 8 h 65"/>
                <a:gd name="T16" fmla="*/ 33 w 41"/>
                <a:gd name="T17" fmla="*/ 20 h 65"/>
                <a:gd name="T18" fmla="*/ 21 w 41"/>
                <a:gd name="T19" fmla="*/ 33 h 65"/>
                <a:gd name="T20" fmla="*/ 13 w 41"/>
                <a:gd name="T21" fmla="*/ 20 h 65"/>
                <a:gd name="T22" fmla="*/ 21 w 41"/>
                <a:gd name="T23" fmla="*/ 28 h 65"/>
                <a:gd name="T24" fmla="*/ 29 w 41"/>
                <a:gd name="T25" fmla="*/ 20 h 65"/>
                <a:gd name="T26" fmla="*/ 21 w 41"/>
                <a:gd name="T27" fmla="*/ 12 h 65"/>
                <a:gd name="T28" fmla="*/ 13 w 41"/>
                <a:gd name="T29" fmla="*/ 2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 h="65">
                  <a:moveTo>
                    <a:pt x="21" y="0"/>
                  </a:moveTo>
                  <a:cubicBezTo>
                    <a:pt x="9" y="0"/>
                    <a:pt x="0" y="9"/>
                    <a:pt x="0" y="20"/>
                  </a:cubicBezTo>
                  <a:cubicBezTo>
                    <a:pt x="0" y="41"/>
                    <a:pt x="21" y="65"/>
                    <a:pt x="21" y="65"/>
                  </a:cubicBezTo>
                  <a:cubicBezTo>
                    <a:pt x="21" y="65"/>
                    <a:pt x="41" y="41"/>
                    <a:pt x="41" y="20"/>
                  </a:cubicBezTo>
                  <a:cubicBezTo>
                    <a:pt x="41" y="9"/>
                    <a:pt x="32" y="0"/>
                    <a:pt x="21" y="0"/>
                  </a:cubicBezTo>
                  <a:close/>
                  <a:moveTo>
                    <a:pt x="21" y="33"/>
                  </a:moveTo>
                  <a:cubicBezTo>
                    <a:pt x="14" y="33"/>
                    <a:pt x="8" y="27"/>
                    <a:pt x="8" y="20"/>
                  </a:cubicBezTo>
                  <a:cubicBezTo>
                    <a:pt x="8" y="13"/>
                    <a:pt x="14" y="8"/>
                    <a:pt x="21" y="8"/>
                  </a:cubicBezTo>
                  <a:cubicBezTo>
                    <a:pt x="28" y="8"/>
                    <a:pt x="33" y="13"/>
                    <a:pt x="33" y="20"/>
                  </a:cubicBezTo>
                  <a:cubicBezTo>
                    <a:pt x="33" y="27"/>
                    <a:pt x="28" y="33"/>
                    <a:pt x="21" y="33"/>
                  </a:cubicBezTo>
                  <a:close/>
                  <a:moveTo>
                    <a:pt x="13" y="20"/>
                  </a:moveTo>
                  <a:cubicBezTo>
                    <a:pt x="13" y="25"/>
                    <a:pt x="16" y="28"/>
                    <a:pt x="21" y="28"/>
                  </a:cubicBezTo>
                  <a:cubicBezTo>
                    <a:pt x="25" y="28"/>
                    <a:pt x="29" y="25"/>
                    <a:pt x="29" y="20"/>
                  </a:cubicBezTo>
                  <a:cubicBezTo>
                    <a:pt x="29" y="16"/>
                    <a:pt x="25" y="12"/>
                    <a:pt x="21" y="12"/>
                  </a:cubicBezTo>
                  <a:cubicBezTo>
                    <a:pt x="16" y="12"/>
                    <a:pt x="13" y="16"/>
                    <a:pt x="13"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4" name="Freeform 104"/>
            <p:cNvSpPr>
              <a:spLocks noEditPoints="1"/>
            </p:cNvSpPr>
            <p:nvPr/>
          </p:nvSpPr>
          <p:spPr bwMode="auto">
            <a:xfrm>
              <a:off x="10515118" y="5527123"/>
              <a:ext cx="203562" cy="275983"/>
            </a:xfrm>
            <a:custGeom>
              <a:avLst/>
              <a:gdLst>
                <a:gd name="T0" fmla="*/ 58 w 64"/>
                <a:gd name="T1" fmla="*/ 9 h 86"/>
                <a:gd name="T2" fmla="*/ 24 w 64"/>
                <a:gd name="T3" fmla="*/ 1 h 86"/>
                <a:gd name="T4" fmla="*/ 16 w 64"/>
                <a:gd name="T5" fmla="*/ 7 h 86"/>
                <a:gd name="T6" fmla="*/ 1 w 64"/>
                <a:gd name="T7" fmla="*/ 68 h 86"/>
                <a:gd name="T8" fmla="*/ 6 w 64"/>
                <a:gd name="T9" fmla="*/ 77 h 86"/>
                <a:gd name="T10" fmla="*/ 39 w 64"/>
                <a:gd name="T11" fmla="*/ 85 h 86"/>
                <a:gd name="T12" fmla="*/ 48 w 64"/>
                <a:gd name="T13" fmla="*/ 80 h 86"/>
                <a:gd name="T14" fmla="*/ 63 w 64"/>
                <a:gd name="T15" fmla="*/ 18 h 86"/>
                <a:gd name="T16" fmla="*/ 58 w 64"/>
                <a:gd name="T17" fmla="*/ 9 h 86"/>
                <a:gd name="T18" fmla="*/ 31 w 64"/>
                <a:gd name="T19" fmla="*/ 7 h 86"/>
                <a:gd name="T20" fmla="*/ 50 w 64"/>
                <a:gd name="T21" fmla="*/ 11 h 86"/>
                <a:gd name="T22" fmla="*/ 49 w 64"/>
                <a:gd name="T23" fmla="*/ 14 h 86"/>
                <a:gd name="T24" fmla="*/ 30 w 64"/>
                <a:gd name="T25" fmla="*/ 9 h 86"/>
                <a:gd name="T26" fmla="*/ 31 w 64"/>
                <a:gd name="T27" fmla="*/ 7 h 86"/>
                <a:gd name="T28" fmla="*/ 24 w 64"/>
                <a:gd name="T29" fmla="*/ 76 h 86"/>
                <a:gd name="T30" fmla="*/ 20 w 64"/>
                <a:gd name="T31" fmla="*/ 71 h 86"/>
                <a:gd name="T32" fmla="*/ 26 w 64"/>
                <a:gd name="T33" fmla="*/ 67 h 86"/>
                <a:gd name="T34" fmla="*/ 30 w 64"/>
                <a:gd name="T35" fmla="*/ 73 h 86"/>
                <a:gd name="T36" fmla="*/ 24 w 64"/>
                <a:gd name="T37" fmla="*/ 76 h 86"/>
                <a:gd name="T38" fmla="*/ 46 w 64"/>
                <a:gd name="T39" fmla="*/ 67 h 86"/>
                <a:gd name="T40" fmla="*/ 8 w 64"/>
                <a:gd name="T41" fmla="*/ 58 h 86"/>
                <a:gd name="T42" fmla="*/ 20 w 64"/>
                <a:gd name="T43" fmla="*/ 10 h 86"/>
                <a:gd name="T44" fmla="*/ 58 w 64"/>
                <a:gd name="T45" fmla="*/ 19 h 86"/>
                <a:gd name="T46" fmla="*/ 46 w 64"/>
                <a:gd name="T47" fmla="*/ 6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86">
                  <a:moveTo>
                    <a:pt x="58" y="9"/>
                  </a:moveTo>
                  <a:cubicBezTo>
                    <a:pt x="24" y="1"/>
                    <a:pt x="24" y="1"/>
                    <a:pt x="24" y="1"/>
                  </a:cubicBezTo>
                  <a:cubicBezTo>
                    <a:pt x="21" y="0"/>
                    <a:pt x="17" y="3"/>
                    <a:pt x="16" y="7"/>
                  </a:cubicBezTo>
                  <a:cubicBezTo>
                    <a:pt x="1" y="68"/>
                    <a:pt x="1" y="68"/>
                    <a:pt x="1" y="68"/>
                  </a:cubicBezTo>
                  <a:cubicBezTo>
                    <a:pt x="0" y="72"/>
                    <a:pt x="2" y="76"/>
                    <a:pt x="6" y="77"/>
                  </a:cubicBezTo>
                  <a:cubicBezTo>
                    <a:pt x="39" y="85"/>
                    <a:pt x="39" y="85"/>
                    <a:pt x="39" y="85"/>
                  </a:cubicBezTo>
                  <a:cubicBezTo>
                    <a:pt x="43" y="86"/>
                    <a:pt x="47" y="84"/>
                    <a:pt x="48" y="80"/>
                  </a:cubicBezTo>
                  <a:cubicBezTo>
                    <a:pt x="63" y="18"/>
                    <a:pt x="63" y="18"/>
                    <a:pt x="63" y="18"/>
                  </a:cubicBezTo>
                  <a:cubicBezTo>
                    <a:pt x="64" y="14"/>
                    <a:pt x="61" y="10"/>
                    <a:pt x="58" y="9"/>
                  </a:cubicBezTo>
                  <a:close/>
                  <a:moveTo>
                    <a:pt x="31" y="7"/>
                  </a:moveTo>
                  <a:cubicBezTo>
                    <a:pt x="50" y="11"/>
                    <a:pt x="50" y="11"/>
                    <a:pt x="50" y="11"/>
                  </a:cubicBezTo>
                  <a:cubicBezTo>
                    <a:pt x="49" y="14"/>
                    <a:pt x="49" y="14"/>
                    <a:pt x="49" y="14"/>
                  </a:cubicBezTo>
                  <a:cubicBezTo>
                    <a:pt x="30" y="9"/>
                    <a:pt x="30" y="9"/>
                    <a:pt x="30" y="9"/>
                  </a:cubicBezTo>
                  <a:lnTo>
                    <a:pt x="31" y="7"/>
                  </a:lnTo>
                  <a:close/>
                  <a:moveTo>
                    <a:pt x="24" y="76"/>
                  </a:moveTo>
                  <a:cubicBezTo>
                    <a:pt x="21" y="76"/>
                    <a:pt x="19" y="73"/>
                    <a:pt x="20" y="71"/>
                  </a:cubicBezTo>
                  <a:cubicBezTo>
                    <a:pt x="21" y="68"/>
                    <a:pt x="23" y="66"/>
                    <a:pt x="26" y="67"/>
                  </a:cubicBezTo>
                  <a:cubicBezTo>
                    <a:pt x="29" y="68"/>
                    <a:pt x="30" y="70"/>
                    <a:pt x="30" y="73"/>
                  </a:cubicBezTo>
                  <a:cubicBezTo>
                    <a:pt x="29" y="75"/>
                    <a:pt x="26" y="77"/>
                    <a:pt x="24" y="76"/>
                  </a:cubicBezTo>
                  <a:close/>
                  <a:moveTo>
                    <a:pt x="46" y="67"/>
                  </a:moveTo>
                  <a:cubicBezTo>
                    <a:pt x="8" y="58"/>
                    <a:pt x="8" y="58"/>
                    <a:pt x="8" y="58"/>
                  </a:cubicBezTo>
                  <a:cubicBezTo>
                    <a:pt x="20" y="10"/>
                    <a:pt x="20" y="10"/>
                    <a:pt x="20" y="10"/>
                  </a:cubicBezTo>
                  <a:cubicBezTo>
                    <a:pt x="58" y="19"/>
                    <a:pt x="58" y="19"/>
                    <a:pt x="58" y="19"/>
                  </a:cubicBezTo>
                  <a:lnTo>
                    <a:pt x="46"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5" name="Freeform 135"/>
            <p:cNvSpPr>
              <a:spLocks noEditPoints="1"/>
            </p:cNvSpPr>
            <p:nvPr/>
          </p:nvSpPr>
          <p:spPr bwMode="auto">
            <a:xfrm>
              <a:off x="10248921" y="4744191"/>
              <a:ext cx="272069" cy="275983"/>
            </a:xfrm>
            <a:custGeom>
              <a:avLst/>
              <a:gdLst>
                <a:gd name="T0" fmla="*/ 16 w 85"/>
                <a:gd name="T1" fmla="*/ 49 h 86"/>
                <a:gd name="T2" fmla="*/ 16 w 85"/>
                <a:gd name="T3" fmla="*/ 86 h 86"/>
                <a:gd name="T4" fmla="*/ 18 w 85"/>
                <a:gd name="T5" fmla="*/ 86 h 86"/>
                <a:gd name="T6" fmla="*/ 21 w 85"/>
                <a:gd name="T7" fmla="*/ 86 h 86"/>
                <a:gd name="T8" fmla="*/ 21 w 85"/>
                <a:gd name="T9" fmla="*/ 49 h 86"/>
                <a:gd name="T10" fmla="*/ 18 w 85"/>
                <a:gd name="T11" fmla="*/ 49 h 86"/>
                <a:gd name="T12" fmla="*/ 16 w 85"/>
                <a:gd name="T13" fmla="*/ 49 h 86"/>
                <a:gd name="T14" fmla="*/ 64 w 85"/>
                <a:gd name="T15" fmla="*/ 49 h 86"/>
                <a:gd name="T16" fmla="*/ 64 w 85"/>
                <a:gd name="T17" fmla="*/ 86 h 86"/>
                <a:gd name="T18" fmla="*/ 67 w 85"/>
                <a:gd name="T19" fmla="*/ 86 h 86"/>
                <a:gd name="T20" fmla="*/ 69 w 85"/>
                <a:gd name="T21" fmla="*/ 86 h 86"/>
                <a:gd name="T22" fmla="*/ 69 w 85"/>
                <a:gd name="T23" fmla="*/ 49 h 86"/>
                <a:gd name="T24" fmla="*/ 67 w 85"/>
                <a:gd name="T25" fmla="*/ 49 h 86"/>
                <a:gd name="T26" fmla="*/ 64 w 85"/>
                <a:gd name="T27" fmla="*/ 49 h 86"/>
                <a:gd name="T28" fmla="*/ 85 w 85"/>
                <a:gd name="T29" fmla="*/ 43 h 86"/>
                <a:gd name="T30" fmla="*/ 42 w 85"/>
                <a:gd name="T31" fmla="*/ 0 h 86"/>
                <a:gd name="T32" fmla="*/ 0 w 85"/>
                <a:gd name="T33" fmla="*/ 43 h 86"/>
                <a:gd name="T34" fmla="*/ 2 w 85"/>
                <a:gd name="T35" fmla="*/ 58 h 86"/>
                <a:gd name="T36" fmla="*/ 0 w 85"/>
                <a:gd name="T37" fmla="*/ 67 h 86"/>
                <a:gd name="T38" fmla="*/ 10 w 85"/>
                <a:gd name="T39" fmla="*/ 84 h 86"/>
                <a:gd name="T40" fmla="*/ 10 w 85"/>
                <a:gd name="T41" fmla="*/ 51 h 86"/>
                <a:gd name="T42" fmla="*/ 6 w 85"/>
                <a:gd name="T43" fmla="*/ 54 h 86"/>
                <a:gd name="T44" fmla="*/ 5 w 85"/>
                <a:gd name="T45" fmla="*/ 46 h 86"/>
                <a:gd name="T46" fmla="*/ 42 w 85"/>
                <a:gd name="T47" fmla="*/ 8 h 86"/>
                <a:gd name="T48" fmla="*/ 80 w 85"/>
                <a:gd name="T49" fmla="*/ 46 h 86"/>
                <a:gd name="T50" fmla="*/ 79 w 85"/>
                <a:gd name="T51" fmla="*/ 54 h 86"/>
                <a:gd name="T52" fmla="*/ 75 w 85"/>
                <a:gd name="T53" fmla="*/ 51 h 86"/>
                <a:gd name="T54" fmla="*/ 75 w 85"/>
                <a:gd name="T55" fmla="*/ 84 h 86"/>
                <a:gd name="T56" fmla="*/ 85 w 85"/>
                <a:gd name="T57" fmla="*/ 67 h 86"/>
                <a:gd name="T58" fmla="*/ 83 w 85"/>
                <a:gd name="T59" fmla="*/ 58 h 86"/>
                <a:gd name="T60" fmla="*/ 85 w 85"/>
                <a:gd name="T61"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5" h="86">
                  <a:moveTo>
                    <a:pt x="16" y="49"/>
                  </a:moveTo>
                  <a:cubicBezTo>
                    <a:pt x="16" y="86"/>
                    <a:pt x="16" y="86"/>
                    <a:pt x="16" y="86"/>
                  </a:cubicBezTo>
                  <a:cubicBezTo>
                    <a:pt x="17" y="86"/>
                    <a:pt x="17" y="86"/>
                    <a:pt x="18" y="86"/>
                  </a:cubicBezTo>
                  <a:cubicBezTo>
                    <a:pt x="21" y="86"/>
                    <a:pt x="21" y="86"/>
                    <a:pt x="21" y="86"/>
                  </a:cubicBezTo>
                  <a:cubicBezTo>
                    <a:pt x="21" y="49"/>
                    <a:pt x="21" y="49"/>
                    <a:pt x="21" y="49"/>
                  </a:cubicBezTo>
                  <a:cubicBezTo>
                    <a:pt x="18" y="49"/>
                    <a:pt x="18" y="49"/>
                    <a:pt x="18" y="49"/>
                  </a:cubicBezTo>
                  <a:cubicBezTo>
                    <a:pt x="17" y="49"/>
                    <a:pt x="17" y="49"/>
                    <a:pt x="16" y="49"/>
                  </a:cubicBezTo>
                  <a:close/>
                  <a:moveTo>
                    <a:pt x="64" y="49"/>
                  </a:moveTo>
                  <a:cubicBezTo>
                    <a:pt x="64" y="86"/>
                    <a:pt x="64" y="86"/>
                    <a:pt x="64" y="86"/>
                  </a:cubicBezTo>
                  <a:cubicBezTo>
                    <a:pt x="67" y="86"/>
                    <a:pt x="67" y="86"/>
                    <a:pt x="67" y="86"/>
                  </a:cubicBezTo>
                  <a:cubicBezTo>
                    <a:pt x="68" y="86"/>
                    <a:pt x="68" y="86"/>
                    <a:pt x="69" y="86"/>
                  </a:cubicBezTo>
                  <a:cubicBezTo>
                    <a:pt x="69" y="49"/>
                    <a:pt x="69" y="49"/>
                    <a:pt x="69" y="49"/>
                  </a:cubicBezTo>
                  <a:cubicBezTo>
                    <a:pt x="68" y="49"/>
                    <a:pt x="68" y="49"/>
                    <a:pt x="67" y="49"/>
                  </a:cubicBezTo>
                  <a:lnTo>
                    <a:pt x="64" y="49"/>
                  </a:lnTo>
                  <a:close/>
                  <a:moveTo>
                    <a:pt x="85" y="43"/>
                  </a:moveTo>
                  <a:cubicBezTo>
                    <a:pt x="85" y="20"/>
                    <a:pt x="66" y="0"/>
                    <a:pt x="42" y="0"/>
                  </a:cubicBezTo>
                  <a:cubicBezTo>
                    <a:pt x="19" y="0"/>
                    <a:pt x="0" y="20"/>
                    <a:pt x="0" y="43"/>
                  </a:cubicBezTo>
                  <a:cubicBezTo>
                    <a:pt x="0" y="48"/>
                    <a:pt x="0" y="53"/>
                    <a:pt x="2" y="58"/>
                  </a:cubicBezTo>
                  <a:cubicBezTo>
                    <a:pt x="0" y="61"/>
                    <a:pt x="0" y="64"/>
                    <a:pt x="0" y="67"/>
                  </a:cubicBezTo>
                  <a:cubicBezTo>
                    <a:pt x="0" y="75"/>
                    <a:pt x="4" y="81"/>
                    <a:pt x="10" y="84"/>
                  </a:cubicBezTo>
                  <a:cubicBezTo>
                    <a:pt x="10" y="51"/>
                    <a:pt x="10" y="51"/>
                    <a:pt x="10" y="51"/>
                  </a:cubicBezTo>
                  <a:cubicBezTo>
                    <a:pt x="9" y="51"/>
                    <a:pt x="7" y="52"/>
                    <a:pt x="6" y="54"/>
                  </a:cubicBezTo>
                  <a:cubicBezTo>
                    <a:pt x="5" y="51"/>
                    <a:pt x="5" y="49"/>
                    <a:pt x="5" y="46"/>
                  </a:cubicBezTo>
                  <a:cubicBezTo>
                    <a:pt x="5" y="25"/>
                    <a:pt x="22" y="8"/>
                    <a:pt x="42" y="8"/>
                  </a:cubicBezTo>
                  <a:cubicBezTo>
                    <a:pt x="63" y="8"/>
                    <a:pt x="80" y="25"/>
                    <a:pt x="80" y="46"/>
                  </a:cubicBezTo>
                  <a:cubicBezTo>
                    <a:pt x="80" y="49"/>
                    <a:pt x="80" y="51"/>
                    <a:pt x="79" y="54"/>
                  </a:cubicBezTo>
                  <a:cubicBezTo>
                    <a:pt x="78" y="52"/>
                    <a:pt x="76" y="51"/>
                    <a:pt x="75" y="51"/>
                  </a:cubicBezTo>
                  <a:cubicBezTo>
                    <a:pt x="75" y="84"/>
                    <a:pt x="75" y="84"/>
                    <a:pt x="75" y="84"/>
                  </a:cubicBezTo>
                  <a:cubicBezTo>
                    <a:pt x="81" y="81"/>
                    <a:pt x="85" y="75"/>
                    <a:pt x="85" y="67"/>
                  </a:cubicBezTo>
                  <a:cubicBezTo>
                    <a:pt x="85" y="64"/>
                    <a:pt x="84" y="61"/>
                    <a:pt x="83" y="58"/>
                  </a:cubicBezTo>
                  <a:cubicBezTo>
                    <a:pt x="85" y="53"/>
                    <a:pt x="85" y="48"/>
                    <a:pt x="85"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6" name="Freeform 137"/>
            <p:cNvSpPr/>
            <p:nvPr/>
          </p:nvSpPr>
          <p:spPr bwMode="auto">
            <a:xfrm>
              <a:off x="9935749" y="4810740"/>
              <a:ext cx="383636" cy="387551"/>
            </a:xfrm>
            <a:custGeom>
              <a:avLst/>
              <a:gdLst>
                <a:gd name="T0" fmla="*/ 0 w 120"/>
                <a:gd name="T1" fmla="*/ 70 h 121"/>
                <a:gd name="T2" fmla="*/ 10 w 120"/>
                <a:gd name="T3" fmla="*/ 80 h 121"/>
                <a:gd name="T4" fmla="*/ 20 w 120"/>
                <a:gd name="T5" fmla="*/ 70 h 121"/>
                <a:gd name="T6" fmla="*/ 20 w 120"/>
                <a:gd name="T7" fmla="*/ 34 h 121"/>
                <a:gd name="T8" fmla="*/ 103 w 120"/>
                <a:gd name="T9" fmla="*/ 117 h 121"/>
                <a:gd name="T10" fmla="*/ 117 w 120"/>
                <a:gd name="T11" fmla="*/ 117 h 121"/>
                <a:gd name="T12" fmla="*/ 120 w 120"/>
                <a:gd name="T13" fmla="*/ 110 h 121"/>
                <a:gd name="T14" fmla="*/ 117 w 120"/>
                <a:gd name="T15" fmla="*/ 103 h 121"/>
                <a:gd name="T16" fmla="*/ 34 w 120"/>
                <a:gd name="T17" fmla="*/ 20 h 121"/>
                <a:gd name="T18" fmla="*/ 70 w 120"/>
                <a:gd name="T19" fmla="*/ 20 h 121"/>
                <a:gd name="T20" fmla="*/ 80 w 120"/>
                <a:gd name="T21" fmla="*/ 10 h 121"/>
                <a:gd name="T22" fmla="*/ 70 w 120"/>
                <a:gd name="T23" fmla="*/ 0 h 121"/>
                <a:gd name="T24" fmla="*/ 0 w 120"/>
                <a:gd name="T25" fmla="*/ 0 h 121"/>
                <a:gd name="T26" fmla="*/ 0 w 120"/>
                <a:gd name="T27" fmla="*/ 7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0" h="121">
                  <a:moveTo>
                    <a:pt x="0" y="70"/>
                  </a:moveTo>
                  <a:cubicBezTo>
                    <a:pt x="0" y="76"/>
                    <a:pt x="4" y="80"/>
                    <a:pt x="10" y="80"/>
                  </a:cubicBezTo>
                  <a:cubicBezTo>
                    <a:pt x="15" y="80"/>
                    <a:pt x="20" y="76"/>
                    <a:pt x="20" y="70"/>
                  </a:cubicBezTo>
                  <a:cubicBezTo>
                    <a:pt x="20" y="34"/>
                    <a:pt x="20" y="34"/>
                    <a:pt x="20" y="34"/>
                  </a:cubicBezTo>
                  <a:cubicBezTo>
                    <a:pt x="103" y="117"/>
                    <a:pt x="103" y="117"/>
                    <a:pt x="103" y="117"/>
                  </a:cubicBezTo>
                  <a:cubicBezTo>
                    <a:pt x="107" y="121"/>
                    <a:pt x="113" y="121"/>
                    <a:pt x="117" y="117"/>
                  </a:cubicBezTo>
                  <a:cubicBezTo>
                    <a:pt x="119" y="115"/>
                    <a:pt x="120" y="113"/>
                    <a:pt x="120" y="110"/>
                  </a:cubicBezTo>
                  <a:cubicBezTo>
                    <a:pt x="120" y="108"/>
                    <a:pt x="119" y="105"/>
                    <a:pt x="117" y="103"/>
                  </a:cubicBezTo>
                  <a:cubicBezTo>
                    <a:pt x="34" y="20"/>
                    <a:pt x="34" y="20"/>
                    <a:pt x="34" y="20"/>
                  </a:cubicBezTo>
                  <a:cubicBezTo>
                    <a:pt x="70" y="20"/>
                    <a:pt x="70" y="20"/>
                    <a:pt x="70" y="20"/>
                  </a:cubicBezTo>
                  <a:cubicBezTo>
                    <a:pt x="75" y="20"/>
                    <a:pt x="80" y="15"/>
                    <a:pt x="80" y="10"/>
                  </a:cubicBezTo>
                  <a:cubicBezTo>
                    <a:pt x="80" y="4"/>
                    <a:pt x="75" y="0"/>
                    <a:pt x="70" y="0"/>
                  </a:cubicBezTo>
                  <a:cubicBezTo>
                    <a:pt x="0" y="0"/>
                    <a:pt x="0" y="0"/>
                    <a:pt x="0" y="0"/>
                  </a:cubicBezTo>
                  <a:lnTo>
                    <a:pt x="0" y="7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7" name="Freeform 147"/>
            <p:cNvSpPr>
              <a:spLocks noEditPoints="1"/>
            </p:cNvSpPr>
            <p:nvPr/>
          </p:nvSpPr>
          <p:spPr bwMode="auto">
            <a:xfrm>
              <a:off x="10258707" y="5188504"/>
              <a:ext cx="307301" cy="307300"/>
            </a:xfrm>
            <a:custGeom>
              <a:avLst/>
              <a:gdLst>
                <a:gd name="T0" fmla="*/ 0 w 157"/>
                <a:gd name="T1" fmla="*/ 74 h 157"/>
                <a:gd name="T2" fmla="*/ 0 w 157"/>
                <a:gd name="T3" fmla="*/ 23 h 157"/>
                <a:gd name="T4" fmla="*/ 64 w 157"/>
                <a:gd name="T5" fmla="*/ 13 h 157"/>
                <a:gd name="T6" fmla="*/ 64 w 157"/>
                <a:gd name="T7" fmla="*/ 74 h 157"/>
                <a:gd name="T8" fmla="*/ 0 w 157"/>
                <a:gd name="T9" fmla="*/ 74 h 157"/>
                <a:gd name="T10" fmla="*/ 73 w 157"/>
                <a:gd name="T11" fmla="*/ 12 h 157"/>
                <a:gd name="T12" fmla="*/ 157 w 157"/>
                <a:gd name="T13" fmla="*/ 0 h 157"/>
                <a:gd name="T14" fmla="*/ 157 w 157"/>
                <a:gd name="T15" fmla="*/ 74 h 157"/>
                <a:gd name="T16" fmla="*/ 73 w 157"/>
                <a:gd name="T17" fmla="*/ 74 h 157"/>
                <a:gd name="T18" fmla="*/ 73 w 157"/>
                <a:gd name="T19" fmla="*/ 12 h 157"/>
                <a:gd name="T20" fmla="*/ 157 w 157"/>
                <a:gd name="T21" fmla="*/ 84 h 157"/>
                <a:gd name="T22" fmla="*/ 157 w 157"/>
                <a:gd name="T23" fmla="*/ 157 h 157"/>
                <a:gd name="T24" fmla="*/ 73 w 157"/>
                <a:gd name="T25" fmla="*/ 146 h 157"/>
                <a:gd name="T26" fmla="*/ 73 w 157"/>
                <a:gd name="T27" fmla="*/ 84 h 157"/>
                <a:gd name="T28" fmla="*/ 157 w 157"/>
                <a:gd name="T29" fmla="*/ 84 h 157"/>
                <a:gd name="T30" fmla="*/ 64 w 157"/>
                <a:gd name="T31" fmla="*/ 144 h 157"/>
                <a:gd name="T32" fmla="*/ 0 w 157"/>
                <a:gd name="T33" fmla="*/ 136 h 157"/>
                <a:gd name="T34" fmla="*/ 0 w 157"/>
                <a:gd name="T35" fmla="*/ 84 h 157"/>
                <a:gd name="T36" fmla="*/ 64 w 157"/>
                <a:gd name="T37" fmla="*/ 84 h 157"/>
                <a:gd name="T38" fmla="*/ 64 w 157"/>
                <a:gd name="T39" fmla="*/ 14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7" h="157">
                  <a:moveTo>
                    <a:pt x="0" y="74"/>
                  </a:moveTo>
                  <a:lnTo>
                    <a:pt x="0" y="23"/>
                  </a:lnTo>
                  <a:lnTo>
                    <a:pt x="64" y="13"/>
                  </a:lnTo>
                  <a:lnTo>
                    <a:pt x="64" y="74"/>
                  </a:lnTo>
                  <a:lnTo>
                    <a:pt x="0" y="74"/>
                  </a:lnTo>
                  <a:close/>
                  <a:moveTo>
                    <a:pt x="73" y="12"/>
                  </a:moveTo>
                  <a:lnTo>
                    <a:pt x="157" y="0"/>
                  </a:lnTo>
                  <a:lnTo>
                    <a:pt x="157" y="74"/>
                  </a:lnTo>
                  <a:lnTo>
                    <a:pt x="73" y="74"/>
                  </a:lnTo>
                  <a:lnTo>
                    <a:pt x="73" y="12"/>
                  </a:lnTo>
                  <a:close/>
                  <a:moveTo>
                    <a:pt x="157" y="84"/>
                  </a:moveTo>
                  <a:lnTo>
                    <a:pt x="157" y="157"/>
                  </a:lnTo>
                  <a:lnTo>
                    <a:pt x="73" y="146"/>
                  </a:lnTo>
                  <a:lnTo>
                    <a:pt x="73" y="84"/>
                  </a:lnTo>
                  <a:lnTo>
                    <a:pt x="157" y="84"/>
                  </a:lnTo>
                  <a:close/>
                  <a:moveTo>
                    <a:pt x="64" y="144"/>
                  </a:moveTo>
                  <a:lnTo>
                    <a:pt x="0" y="136"/>
                  </a:lnTo>
                  <a:lnTo>
                    <a:pt x="0" y="84"/>
                  </a:lnTo>
                  <a:lnTo>
                    <a:pt x="64" y="84"/>
                  </a:lnTo>
                  <a:lnTo>
                    <a:pt x="64"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8" name="Freeform 148"/>
            <p:cNvSpPr>
              <a:spLocks noEditPoints="1"/>
            </p:cNvSpPr>
            <p:nvPr/>
          </p:nvSpPr>
          <p:spPr bwMode="auto">
            <a:xfrm>
              <a:off x="9922047" y="5121955"/>
              <a:ext cx="272069" cy="272068"/>
            </a:xfrm>
            <a:custGeom>
              <a:avLst/>
              <a:gdLst>
                <a:gd name="T0" fmla="*/ 11 w 85"/>
                <a:gd name="T1" fmla="*/ 42 h 85"/>
                <a:gd name="T2" fmla="*/ 29 w 85"/>
                <a:gd name="T3" fmla="*/ 70 h 85"/>
                <a:gd name="T4" fmla="*/ 14 w 85"/>
                <a:gd name="T5" fmla="*/ 30 h 85"/>
                <a:gd name="T6" fmla="*/ 11 w 85"/>
                <a:gd name="T7" fmla="*/ 42 h 85"/>
                <a:gd name="T8" fmla="*/ 64 w 85"/>
                <a:gd name="T9" fmla="*/ 41 h 85"/>
                <a:gd name="T10" fmla="*/ 62 w 85"/>
                <a:gd name="T11" fmla="*/ 32 h 85"/>
                <a:gd name="T12" fmla="*/ 59 w 85"/>
                <a:gd name="T13" fmla="*/ 25 h 85"/>
                <a:gd name="T14" fmla="*/ 64 w 85"/>
                <a:gd name="T15" fmla="*/ 20 h 85"/>
                <a:gd name="T16" fmla="*/ 64 w 85"/>
                <a:gd name="T17" fmla="*/ 20 h 85"/>
                <a:gd name="T18" fmla="*/ 43 w 85"/>
                <a:gd name="T19" fmla="*/ 11 h 85"/>
                <a:gd name="T20" fmla="*/ 16 w 85"/>
                <a:gd name="T21" fmla="*/ 25 h 85"/>
                <a:gd name="T22" fmla="*/ 18 w 85"/>
                <a:gd name="T23" fmla="*/ 25 h 85"/>
                <a:gd name="T24" fmla="*/ 27 w 85"/>
                <a:gd name="T25" fmla="*/ 25 h 85"/>
                <a:gd name="T26" fmla="*/ 27 w 85"/>
                <a:gd name="T27" fmla="*/ 28 h 85"/>
                <a:gd name="T28" fmla="*/ 23 w 85"/>
                <a:gd name="T29" fmla="*/ 28 h 85"/>
                <a:gd name="T30" fmla="*/ 35 w 85"/>
                <a:gd name="T31" fmla="*/ 61 h 85"/>
                <a:gd name="T32" fmla="*/ 42 w 85"/>
                <a:gd name="T33" fmla="*/ 41 h 85"/>
                <a:gd name="T34" fmla="*/ 37 w 85"/>
                <a:gd name="T35" fmla="*/ 28 h 85"/>
                <a:gd name="T36" fmla="*/ 34 w 85"/>
                <a:gd name="T37" fmla="*/ 28 h 85"/>
                <a:gd name="T38" fmla="*/ 34 w 85"/>
                <a:gd name="T39" fmla="*/ 25 h 85"/>
                <a:gd name="T40" fmla="*/ 42 w 85"/>
                <a:gd name="T41" fmla="*/ 25 h 85"/>
                <a:gd name="T42" fmla="*/ 51 w 85"/>
                <a:gd name="T43" fmla="*/ 25 h 85"/>
                <a:gd name="T44" fmla="*/ 51 w 85"/>
                <a:gd name="T45" fmla="*/ 28 h 85"/>
                <a:gd name="T46" fmla="*/ 47 w 85"/>
                <a:gd name="T47" fmla="*/ 28 h 85"/>
                <a:gd name="T48" fmla="*/ 59 w 85"/>
                <a:gd name="T49" fmla="*/ 61 h 85"/>
                <a:gd name="T50" fmla="*/ 62 w 85"/>
                <a:gd name="T51" fmla="*/ 51 h 85"/>
                <a:gd name="T52" fmla="*/ 64 w 85"/>
                <a:gd name="T53" fmla="*/ 41 h 85"/>
                <a:gd name="T54" fmla="*/ 43 w 85"/>
                <a:gd name="T55" fmla="*/ 45 h 85"/>
                <a:gd name="T56" fmla="*/ 34 w 85"/>
                <a:gd name="T57" fmla="*/ 72 h 85"/>
                <a:gd name="T58" fmla="*/ 43 w 85"/>
                <a:gd name="T59" fmla="*/ 73 h 85"/>
                <a:gd name="T60" fmla="*/ 53 w 85"/>
                <a:gd name="T61" fmla="*/ 72 h 85"/>
                <a:gd name="T62" fmla="*/ 53 w 85"/>
                <a:gd name="T63" fmla="*/ 71 h 85"/>
                <a:gd name="T64" fmla="*/ 43 w 85"/>
                <a:gd name="T65" fmla="*/ 45 h 85"/>
                <a:gd name="T66" fmla="*/ 71 w 85"/>
                <a:gd name="T67" fmla="*/ 28 h 85"/>
                <a:gd name="T68" fmla="*/ 71 w 85"/>
                <a:gd name="T69" fmla="*/ 31 h 85"/>
                <a:gd name="T70" fmla="*/ 69 w 85"/>
                <a:gd name="T71" fmla="*/ 42 h 85"/>
                <a:gd name="T72" fmla="*/ 59 w 85"/>
                <a:gd name="T73" fmla="*/ 69 h 85"/>
                <a:gd name="T74" fmla="*/ 75 w 85"/>
                <a:gd name="T75" fmla="*/ 42 h 85"/>
                <a:gd name="T76" fmla="*/ 71 w 85"/>
                <a:gd name="T77" fmla="*/ 28 h 85"/>
                <a:gd name="T78" fmla="*/ 43 w 85"/>
                <a:gd name="T79" fmla="*/ 0 h 85"/>
                <a:gd name="T80" fmla="*/ 0 w 85"/>
                <a:gd name="T81" fmla="*/ 42 h 85"/>
                <a:gd name="T82" fmla="*/ 43 w 85"/>
                <a:gd name="T83" fmla="*/ 85 h 85"/>
                <a:gd name="T84" fmla="*/ 85 w 85"/>
                <a:gd name="T85" fmla="*/ 42 h 85"/>
                <a:gd name="T86" fmla="*/ 43 w 85"/>
                <a:gd name="T87" fmla="*/ 0 h 85"/>
                <a:gd name="T88" fmla="*/ 43 w 85"/>
                <a:gd name="T89" fmla="*/ 79 h 85"/>
                <a:gd name="T90" fmla="*/ 6 w 85"/>
                <a:gd name="T91" fmla="*/ 42 h 85"/>
                <a:gd name="T92" fmla="*/ 43 w 85"/>
                <a:gd name="T93" fmla="*/ 5 h 85"/>
                <a:gd name="T94" fmla="*/ 80 w 85"/>
                <a:gd name="T95" fmla="*/ 42 h 85"/>
                <a:gd name="T96" fmla="*/ 43 w 85"/>
                <a:gd name="T97" fmla="*/ 7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5" h="85">
                  <a:moveTo>
                    <a:pt x="11" y="42"/>
                  </a:moveTo>
                  <a:cubicBezTo>
                    <a:pt x="11" y="55"/>
                    <a:pt x="18" y="65"/>
                    <a:pt x="29" y="70"/>
                  </a:cubicBezTo>
                  <a:cubicBezTo>
                    <a:pt x="14" y="30"/>
                    <a:pt x="14" y="30"/>
                    <a:pt x="14" y="30"/>
                  </a:cubicBezTo>
                  <a:cubicBezTo>
                    <a:pt x="12" y="34"/>
                    <a:pt x="11" y="38"/>
                    <a:pt x="11" y="42"/>
                  </a:cubicBezTo>
                  <a:close/>
                  <a:moveTo>
                    <a:pt x="64" y="41"/>
                  </a:moveTo>
                  <a:cubicBezTo>
                    <a:pt x="64" y="37"/>
                    <a:pt x="63" y="34"/>
                    <a:pt x="62" y="32"/>
                  </a:cubicBezTo>
                  <a:cubicBezTo>
                    <a:pt x="60" y="30"/>
                    <a:pt x="59" y="28"/>
                    <a:pt x="59" y="25"/>
                  </a:cubicBezTo>
                  <a:cubicBezTo>
                    <a:pt x="59" y="22"/>
                    <a:pt x="61" y="20"/>
                    <a:pt x="64" y="20"/>
                  </a:cubicBezTo>
                  <a:cubicBezTo>
                    <a:pt x="64" y="20"/>
                    <a:pt x="64" y="20"/>
                    <a:pt x="64" y="20"/>
                  </a:cubicBezTo>
                  <a:cubicBezTo>
                    <a:pt x="59" y="15"/>
                    <a:pt x="51" y="11"/>
                    <a:pt x="43" y="11"/>
                  </a:cubicBezTo>
                  <a:cubicBezTo>
                    <a:pt x="32" y="11"/>
                    <a:pt x="22" y="17"/>
                    <a:pt x="16" y="25"/>
                  </a:cubicBezTo>
                  <a:cubicBezTo>
                    <a:pt x="17" y="25"/>
                    <a:pt x="18" y="25"/>
                    <a:pt x="18" y="25"/>
                  </a:cubicBezTo>
                  <a:cubicBezTo>
                    <a:pt x="22" y="25"/>
                    <a:pt x="27" y="25"/>
                    <a:pt x="27" y="25"/>
                  </a:cubicBezTo>
                  <a:cubicBezTo>
                    <a:pt x="29" y="25"/>
                    <a:pt x="29" y="27"/>
                    <a:pt x="27" y="28"/>
                  </a:cubicBezTo>
                  <a:cubicBezTo>
                    <a:pt x="27" y="28"/>
                    <a:pt x="25" y="28"/>
                    <a:pt x="23" y="28"/>
                  </a:cubicBezTo>
                  <a:cubicBezTo>
                    <a:pt x="35" y="61"/>
                    <a:pt x="35" y="61"/>
                    <a:pt x="35" y="61"/>
                  </a:cubicBezTo>
                  <a:cubicBezTo>
                    <a:pt x="42" y="41"/>
                    <a:pt x="42" y="41"/>
                    <a:pt x="42" y="41"/>
                  </a:cubicBezTo>
                  <a:cubicBezTo>
                    <a:pt x="37" y="28"/>
                    <a:pt x="37" y="28"/>
                    <a:pt x="37" y="28"/>
                  </a:cubicBezTo>
                  <a:cubicBezTo>
                    <a:pt x="35" y="28"/>
                    <a:pt x="34" y="28"/>
                    <a:pt x="34" y="28"/>
                  </a:cubicBezTo>
                  <a:cubicBezTo>
                    <a:pt x="32" y="27"/>
                    <a:pt x="32" y="25"/>
                    <a:pt x="34" y="25"/>
                  </a:cubicBezTo>
                  <a:cubicBezTo>
                    <a:pt x="34" y="25"/>
                    <a:pt x="39" y="25"/>
                    <a:pt x="42" y="25"/>
                  </a:cubicBezTo>
                  <a:cubicBezTo>
                    <a:pt x="46" y="25"/>
                    <a:pt x="51" y="25"/>
                    <a:pt x="51" y="25"/>
                  </a:cubicBezTo>
                  <a:cubicBezTo>
                    <a:pt x="52" y="25"/>
                    <a:pt x="53" y="27"/>
                    <a:pt x="51" y="28"/>
                  </a:cubicBezTo>
                  <a:cubicBezTo>
                    <a:pt x="51" y="28"/>
                    <a:pt x="49" y="28"/>
                    <a:pt x="47" y="28"/>
                  </a:cubicBezTo>
                  <a:cubicBezTo>
                    <a:pt x="59" y="61"/>
                    <a:pt x="59" y="61"/>
                    <a:pt x="59" y="61"/>
                  </a:cubicBezTo>
                  <a:cubicBezTo>
                    <a:pt x="62" y="51"/>
                    <a:pt x="62" y="51"/>
                    <a:pt x="62" y="51"/>
                  </a:cubicBezTo>
                  <a:cubicBezTo>
                    <a:pt x="63" y="47"/>
                    <a:pt x="64" y="43"/>
                    <a:pt x="64" y="41"/>
                  </a:cubicBezTo>
                  <a:close/>
                  <a:moveTo>
                    <a:pt x="43" y="45"/>
                  </a:moveTo>
                  <a:cubicBezTo>
                    <a:pt x="34" y="72"/>
                    <a:pt x="34" y="72"/>
                    <a:pt x="34" y="72"/>
                  </a:cubicBezTo>
                  <a:cubicBezTo>
                    <a:pt x="37" y="73"/>
                    <a:pt x="40" y="73"/>
                    <a:pt x="43" y="73"/>
                  </a:cubicBezTo>
                  <a:cubicBezTo>
                    <a:pt x="47" y="73"/>
                    <a:pt x="50" y="73"/>
                    <a:pt x="53" y="72"/>
                  </a:cubicBezTo>
                  <a:cubicBezTo>
                    <a:pt x="53" y="71"/>
                    <a:pt x="53" y="71"/>
                    <a:pt x="53" y="71"/>
                  </a:cubicBezTo>
                  <a:lnTo>
                    <a:pt x="43" y="45"/>
                  </a:lnTo>
                  <a:close/>
                  <a:moveTo>
                    <a:pt x="71" y="28"/>
                  </a:moveTo>
                  <a:cubicBezTo>
                    <a:pt x="71" y="29"/>
                    <a:pt x="71" y="30"/>
                    <a:pt x="71" y="31"/>
                  </a:cubicBezTo>
                  <a:cubicBezTo>
                    <a:pt x="71" y="34"/>
                    <a:pt x="70" y="37"/>
                    <a:pt x="69" y="42"/>
                  </a:cubicBezTo>
                  <a:cubicBezTo>
                    <a:pt x="59" y="69"/>
                    <a:pt x="59" y="69"/>
                    <a:pt x="59" y="69"/>
                  </a:cubicBezTo>
                  <a:cubicBezTo>
                    <a:pt x="68" y="64"/>
                    <a:pt x="75" y="54"/>
                    <a:pt x="75" y="42"/>
                  </a:cubicBezTo>
                  <a:cubicBezTo>
                    <a:pt x="75" y="37"/>
                    <a:pt x="73" y="32"/>
                    <a:pt x="71" y="28"/>
                  </a:cubicBezTo>
                  <a:close/>
                  <a:moveTo>
                    <a:pt x="43" y="0"/>
                  </a:moveTo>
                  <a:cubicBezTo>
                    <a:pt x="19" y="0"/>
                    <a:pt x="0" y="19"/>
                    <a:pt x="0" y="42"/>
                  </a:cubicBezTo>
                  <a:cubicBezTo>
                    <a:pt x="0" y="66"/>
                    <a:pt x="19" y="85"/>
                    <a:pt x="43" y="85"/>
                  </a:cubicBezTo>
                  <a:cubicBezTo>
                    <a:pt x="66" y="85"/>
                    <a:pt x="85" y="66"/>
                    <a:pt x="85" y="42"/>
                  </a:cubicBezTo>
                  <a:cubicBezTo>
                    <a:pt x="85" y="19"/>
                    <a:pt x="66" y="0"/>
                    <a:pt x="43" y="0"/>
                  </a:cubicBezTo>
                  <a:close/>
                  <a:moveTo>
                    <a:pt x="43" y="79"/>
                  </a:moveTo>
                  <a:cubicBezTo>
                    <a:pt x="22" y="79"/>
                    <a:pt x="6" y="63"/>
                    <a:pt x="6" y="42"/>
                  </a:cubicBezTo>
                  <a:cubicBezTo>
                    <a:pt x="6" y="22"/>
                    <a:pt x="22" y="5"/>
                    <a:pt x="43" y="5"/>
                  </a:cubicBezTo>
                  <a:cubicBezTo>
                    <a:pt x="63" y="5"/>
                    <a:pt x="80" y="22"/>
                    <a:pt x="80" y="42"/>
                  </a:cubicBezTo>
                  <a:cubicBezTo>
                    <a:pt x="80" y="63"/>
                    <a:pt x="63" y="79"/>
                    <a:pt x="43"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49" name="Freeform 149"/>
            <p:cNvSpPr/>
            <p:nvPr/>
          </p:nvSpPr>
          <p:spPr bwMode="auto">
            <a:xfrm>
              <a:off x="10258707" y="5621075"/>
              <a:ext cx="364063" cy="360148"/>
            </a:xfrm>
            <a:custGeom>
              <a:avLst/>
              <a:gdLst>
                <a:gd name="T0" fmla="*/ 110 w 114"/>
                <a:gd name="T1" fmla="*/ 90 h 113"/>
                <a:gd name="T2" fmla="*/ 60 w 114"/>
                <a:gd name="T3" fmla="*/ 47 h 113"/>
                <a:gd name="T4" fmla="*/ 64 w 114"/>
                <a:gd name="T5" fmla="*/ 32 h 113"/>
                <a:gd name="T6" fmla="*/ 32 w 114"/>
                <a:gd name="T7" fmla="*/ 0 h 113"/>
                <a:gd name="T8" fmla="*/ 23 w 114"/>
                <a:gd name="T9" fmla="*/ 1 h 113"/>
                <a:gd name="T10" fmla="*/ 41 w 114"/>
                <a:gd name="T11" fmla="*/ 20 h 113"/>
                <a:gd name="T12" fmla="*/ 41 w 114"/>
                <a:gd name="T13" fmla="*/ 30 h 113"/>
                <a:gd name="T14" fmla="*/ 30 w 114"/>
                <a:gd name="T15" fmla="*/ 41 h 113"/>
                <a:gd name="T16" fmla="*/ 20 w 114"/>
                <a:gd name="T17" fmla="*/ 41 h 113"/>
                <a:gd name="T18" fmla="*/ 1 w 114"/>
                <a:gd name="T19" fmla="*/ 23 h 113"/>
                <a:gd name="T20" fmla="*/ 0 w 114"/>
                <a:gd name="T21" fmla="*/ 32 h 113"/>
                <a:gd name="T22" fmla="*/ 32 w 114"/>
                <a:gd name="T23" fmla="*/ 63 h 113"/>
                <a:gd name="T24" fmla="*/ 47 w 114"/>
                <a:gd name="T25" fmla="*/ 60 h 113"/>
                <a:gd name="T26" fmla="*/ 90 w 114"/>
                <a:gd name="T27" fmla="*/ 110 h 113"/>
                <a:gd name="T28" fmla="*/ 100 w 114"/>
                <a:gd name="T29" fmla="*/ 111 h 113"/>
                <a:gd name="T30" fmla="*/ 111 w 114"/>
                <a:gd name="T31" fmla="*/ 100 h 113"/>
                <a:gd name="T32" fmla="*/ 110 w 114"/>
                <a:gd name="T33" fmla="*/ 9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4" h="113">
                  <a:moveTo>
                    <a:pt x="110" y="90"/>
                  </a:moveTo>
                  <a:cubicBezTo>
                    <a:pt x="60" y="47"/>
                    <a:pt x="60" y="47"/>
                    <a:pt x="60" y="47"/>
                  </a:cubicBezTo>
                  <a:cubicBezTo>
                    <a:pt x="62" y="42"/>
                    <a:pt x="64" y="37"/>
                    <a:pt x="64" y="32"/>
                  </a:cubicBezTo>
                  <a:cubicBezTo>
                    <a:pt x="64" y="14"/>
                    <a:pt x="49" y="0"/>
                    <a:pt x="32" y="0"/>
                  </a:cubicBezTo>
                  <a:cubicBezTo>
                    <a:pt x="29" y="0"/>
                    <a:pt x="26" y="0"/>
                    <a:pt x="23" y="1"/>
                  </a:cubicBezTo>
                  <a:cubicBezTo>
                    <a:pt x="41" y="20"/>
                    <a:pt x="41" y="20"/>
                    <a:pt x="41" y="20"/>
                  </a:cubicBezTo>
                  <a:cubicBezTo>
                    <a:pt x="44" y="22"/>
                    <a:pt x="44" y="27"/>
                    <a:pt x="41" y="30"/>
                  </a:cubicBezTo>
                  <a:cubicBezTo>
                    <a:pt x="30" y="41"/>
                    <a:pt x="30" y="41"/>
                    <a:pt x="30" y="41"/>
                  </a:cubicBezTo>
                  <a:cubicBezTo>
                    <a:pt x="27" y="44"/>
                    <a:pt x="23" y="44"/>
                    <a:pt x="20" y="41"/>
                  </a:cubicBezTo>
                  <a:cubicBezTo>
                    <a:pt x="1" y="23"/>
                    <a:pt x="1" y="23"/>
                    <a:pt x="1" y="23"/>
                  </a:cubicBezTo>
                  <a:cubicBezTo>
                    <a:pt x="1" y="25"/>
                    <a:pt x="0" y="29"/>
                    <a:pt x="0" y="32"/>
                  </a:cubicBezTo>
                  <a:cubicBezTo>
                    <a:pt x="0" y="49"/>
                    <a:pt x="14" y="63"/>
                    <a:pt x="32" y="63"/>
                  </a:cubicBezTo>
                  <a:cubicBezTo>
                    <a:pt x="37" y="63"/>
                    <a:pt x="42" y="62"/>
                    <a:pt x="47" y="60"/>
                  </a:cubicBezTo>
                  <a:cubicBezTo>
                    <a:pt x="90" y="110"/>
                    <a:pt x="90" y="110"/>
                    <a:pt x="90" y="110"/>
                  </a:cubicBezTo>
                  <a:cubicBezTo>
                    <a:pt x="93" y="113"/>
                    <a:pt x="97" y="113"/>
                    <a:pt x="100" y="111"/>
                  </a:cubicBezTo>
                  <a:cubicBezTo>
                    <a:pt x="111" y="100"/>
                    <a:pt x="111" y="100"/>
                    <a:pt x="111" y="100"/>
                  </a:cubicBezTo>
                  <a:cubicBezTo>
                    <a:pt x="114" y="97"/>
                    <a:pt x="113" y="93"/>
                    <a:pt x="110"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0" name="Freeform 150"/>
            <p:cNvSpPr>
              <a:spLocks noEditPoints="1"/>
            </p:cNvSpPr>
            <p:nvPr/>
          </p:nvSpPr>
          <p:spPr bwMode="auto">
            <a:xfrm>
              <a:off x="9160647" y="5274627"/>
              <a:ext cx="358192" cy="550009"/>
            </a:xfrm>
            <a:custGeom>
              <a:avLst/>
              <a:gdLst>
                <a:gd name="T0" fmla="*/ 84 w 112"/>
                <a:gd name="T1" fmla="*/ 3 h 172"/>
                <a:gd name="T2" fmla="*/ 111 w 112"/>
                <a:gd name="T3" fmla="*/ 19 h 172"/>
                <a:gd name="T4" fmla="*/ 110 w 112"/>
                <a:gd name="T5" fmla="*/ 33 h 172"/>
                <a:gd name="T6" fmla="*/ 103 w 112"/>
                <a:gd name="T7" fmla="*/ 44 h 172"/>
                <a:gd name="T8" fmla="*/ 65 w 112"/>
                <a:gd name="T9" fmla="*/ 21 h 172"/>
                <a:gd name="T10" fmla="*/ 72 w 112"/>
                <a:gd name="T11" fmla="*/ 10 h 172"/>
                <a:gd name="T12" fmla="*/ 84 w 112"/>
                <a:gd name="T13" fmla="*/ 3 h 172"/>
                <a:gd name="T14" fmla="*/ 0 w 112"/>
                <a:gd name="T15" fmla="*/ 130 h 172"/>
                <a:gd name="T16" fmla="*/ 1 w 112"/>
                <a:gd name="T17" fmla="*/ 172 h 172"/>
                <a:gd name="T18" fmla="*/ 38 w 112"/>
                <a:gd name="T19" fmla="*/ 153 h 172"/>
                <a:gd name="T20" fmla="*/ 98 w 112"/>
                <a:gd name="T21" fmla="*/ 52 h 172"/>
                <a:gd name="T22" fmla="*/ 60 w 112"/>
                <a:gd name="T23" fmla="*/ 29 h 172"/>
                <a:gd name="T24" fmla="*/ 0 w 112"/>
                <a:gd name="T25" fmla="*/ 130 h 172"/>
                <a:gd name="T26" fmla="*/ 76 w 112"/>
                <a:gd name="T27" fmla="*/ 57 h 172"/>
                <a:gd name="T28" fmla="*/ 30 w 112"/>
                <a:gd name="T29" fmla="*/ 134 h 172"/>
                <a:gd name="T30" fmla="*/ 20 w 112"/>
                <a:gd name="T31" fmla="*/ 128 h 172"/>
                <a:gd name="T32" fmla="*/ 66 w 112"/>
                <a:gd name="T33" fmla="*/ 52 h 172"/>
                <a:gd name="T34" fmla="*/ 76 w 112"/>
                <a:gd name="T35" fmla="*/ 57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 h="172">
                  <a:moveTo>
                    <a:pt x="84" y="3"/>
                  </a:moveTo>
                  <a:cubicBezTo>
                    <a:pt x="96" y="0"/>
                    <a:pt x="108" y="7"/>
                    <a:pt x="111" y="19"/>
                  </a:cubicBezTo>
                  <a:cubicBezTo>
                    <a:pt x="112" y="24"/>
                    <a:pt x="112" y="29"/>
                    <a:pt x="110" y="33"/>
                  </a:cubicBezTo>
                  <a:cubicBezTo>
                    <a:pt x="103" y="44"/>
                    <a:pt x="103" y="44"/>
                    <a:pt x="103" y="44"/>
                  </a:cubicBezTo>
                  <a:cubicBezTo>
                    <a:pt x="65" y="21"/>
                    <a:pt x="65" y="21"/>
                    <a:pt x="65" y="21"/>
                  </a:cubicBezTo>
                  <a:cubicBezTo>
                    <a:pt x="72" y="10"/>
                    <a:pt x="72" y="10"/>
                    <a:pt x="72" y="10"/>
                  </a:cubicBezTo>
                  <a:cubicBezTo>
                    <a:pt x="75" y="7"/>
                    <a:pt x="79" y="4"/>
                    <a:pt x="84" y="3"/>
                  </a:cubicBezTo>
                  <a:close/>
                  <a:moveTo>
                    <a:pt x="0" y="130"/>
                  </a:moveTo>
                  <a:cubicBezTo>
                    <a:pt x="1" y="172"/>
                    <a:pt x="1" y="172"/>
                    <a:pt x="1" y="172"/>
                  </a:cubicBezTo>
                  <a:cubicBezTo>
                    <a:pt x="38" y="153"/>
                    <a:pt x="38" y="153"/>
                    <a:pt x="38" y="153"/>
                  </a:cubicBezTo>
                  <a:cubicBezTo>
                    <a:pt x="98" y="52"/>
                    <a:pt x="98" y="52"/>
                    <a:pt x="98" y="52"/>
                  </a:cubicBezTo>
                  <a:cubicBezTo>
                    <a:pt x="60" y="29"/>
                    <a:pt x="60" y="29"/>
                    <a:pt x="60" y="29"/>
                  </a:cubicBezTo>
                  <a:lnTo>
                    <a:pt x="0" y="130"/>
                  </a:lnTo>
                  <a:close/>
                  <a:moveTo>
                    <a:pt x="76" y="57"/>
                  </a:moveTo>
                  <a:cubicBezTo>
                    <a:pt x="30" y="134"/>
                    <a:pt x="30" y="134"/>
                    <a:pt x="30" y="134"/>
                  </a:cubicBezTo>
                  <a:cubicBezTo>
                    <a:pt x="20" y="128"/>
                    <a:pt x="20" y="128"/>
                    <a:pt x="20" y="128"/>
                  </a:cubicBezTo>
                  <a:cubicBezTo>
                    <a:pt x="66" y="52"/>
                    <a:pt x="66" y="52"/>
                    <a:pt x="66" y="52"/>
                  </a:cubicBezTo>
                  <a:lnTo>
                    <a:pt x="7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1" name="Freeform 206"/>
            <p:cNvSpPr>
              <a:spLocks noEditPoints="1"/>
            </p:cNvSpPr>
            <p:nvPr/>
          </p:nvSpPr>
          <p:spPr bwMode="auto">
            <a:xfrm>
              <a:off x="10199988" y="5985138"/>
              <a:ext cx="381680" cy="338617"/>
            </a:xfrm>
            <a:custGeom>
              <a:avLst/>
              <a:gdLst>
                <a:gd name="T0" fmla="*/ 50 w 119"/>
                <a:gd name="T1" fmla="*/ 0 h 106"/>
                <a:gd name="T2" fmla="*/ 50 w 119"/>
                <a:gd name="T3" fmla="*/ 0 h 106"/>
                <a:gd name="T4" fmla="*/ 99 w 119"/>
                <a:gd name="T5" fmla="*/ 40 h 106"/>
                <a:gd name="T6" fmla="*/ 50 w 119"/>
                <a:gd name="T7" fmla="*/ 81 h 106"/>
                <a:gd name="T8" fmla="*/ 42 w 119"/>
                <a:gd name="T9" fmla="*/ 80 h 106"/>
                <a:gd name="T10" fmla="*/ 7 w 119"/>
                <a:gd name="T11" fmla="*/ 93 h 106"/>
                <a:gd name="T12" fmla="*/ 7 w 119"/>
                <a:gd name="T13" fmla="*/ 90 h 106"/>
                <a:gd name="T14" fmla="*/ 19 w 119"/>
                <a:gd name="T15" fmla="*/ 74 h 106"/>
                <a:gd name="T16" fmla="*/ 18 w 119"/>
                <a:gd name="T17" fmla="*/ 72 h 106"/>
                <a:gd name="T18" fmla="*/ 0 w 119"/>
                <a:gd name="T19" fmla="*/ 40 h 106"/>
                <a:gd name="T20" fmla="*/ 50 w 119"/>
                <a:gd name="T21" fmla="*/ 0 h 106"/>
                <a:gd name="T22" fmla="*/ 103 w 119"/>
                <a:gd name="T23" fmla="*/ 90 h 106"/>
                <a:gd name="T24" fmla="*/ 113 w 119"/>
                <a:gd name="T25" fmla="*/ 104 h 106"/>
                <a:gd name="T26" fmla="*/ 113 w 119"/>
                <a:gd name="T27" fmla="*/ 106 h 106"/>
                <a:gd name="T28" fmla="*/ 83 w 119"/>
                <a:gd name="T29" fmla="*/ 95 h 106"/>
                <a:gd name="T30" fmla="*/ 76 w 119"/>
                <a:gd name="T31" fmla="*/ 96 h 106"/>
                <a:gd name="T32" fmla="*/ 50 w 119"/>
                <a:gd name="T33" fmla="*/ 88 h 106"/>
                <a:gd name="T34" fmla="*/ 90 w 119"/>
                <a:gd name="T35" fmla="*/ 75 h 106"/>
                <a:gd name="T36" fmla="*/ 103 w 119"/>
                <a:gd name="T37" fmla="*/ 60 h 106"/>
                <a:gd name="T38" fmla="*/ 107 w 119"/>
                <a:gd name="T39" fmla="*/ 40 h 106"/>
                <a:gd name="T40" fmla="*/ 107 w 119"/>
                <a:gd name="T41" fmla="*/ 37 h 106"/>
                <a:gd name="T42" fmla="*/ 119 w 119"/>
                <a:gd name="T43" fmla="*/ 61 h 106"/>
                <a:gd name="T44" fmla="*/ 103 w 119"/>
                <a:gd name="T45" fmla="*/ 88 h 106"/>
                <a:gd name="T46" fmla="*/ 103 w 119"/>
                <a:gd name="T47" fmla="*/ 9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 h="106">
                  <a:moveTo>
                    <a:pt x="50" y="0"/>
                  </a:moveTo>
                  <a:cubicBezTo>
                    <a:pt x="50" y="0"/>
                    <a:pt x="50" y="0"/>
                    <a:pt x="50" y="0"/>
                  </a:cubicBezTo>
                  <a:cubicBezTo>
                    <a:pt x="77" y="0"/>
                    <a:pt x="99" y="18"/>
                    <a:pt x="99" y="40"/>
                  </a:cubicBezTo>
                  <a:cubicBezTo>
                    <a:pt x="99" y="63"/>
                    <a:pt x="77" y="81"/>
                    <a:pt x="50" y="81"/>
                  </a:cubicBezTo>
                  <a:cubicBezTo>
                    <a:pt x="47" y="81"/>
                    <a:pt x="44" y="80"/>
                    <a:pt x="42" y="80"/>
                  </a:cubicBezTo>
                  <a:cubicBezTo>
                    <a:pt x="31" y="91"/>
                    <a:pt x="19" y="93"/>
                    <a:pt x="7" y="93"/>
                  </a:cubicBezTo>
                  <a:cubicBezTo>
                    <a:pt x="7" y="90"/>
                    <a:pt x="7" y="90"/>
                    <a:pt x="7" y="90"/>
                  </a:cubicBezTo>
                  <a:cubicBezTo>
                    <a:pt x="13" y="87"/>
                    <a:pt x="19" y="81"/>
                    <a:pt x="19" y="74"/>
                  </a:cubicBezTo>
                  <a:cubicBezTo>
                    <a:pt x="19" y="73"/>
                    <a:pt x="19" y="72"/>
                    <a:pt x="18" y="72"/>
                  </a:cubicBezTo>
                  <a:cubicBezTo>
                    <a:pt x="7" y="64"/>
                    <a:pt x="0" y="53"/>
                    <a:pt x="0" y="40"/>
                  </a:cubicBezTo>
                  <a:cubicBezTo>
                    <a:pt x="0" y="18"/>
                    <a:pt x="22" y="0"/>
                    <a:pt x="50" y="0"/>
                  </a:cubicBezTo>
                  <a:close/>
                  <a:moveTo>
                    <a:pt x="103" y="90"/>
                  </a:moveTo>
                  <a:cubicBezTo>
                    <a:pt x="103" y="96"/>
                    <a:pt x="107" y="101"/>
                    <a:pt x="113" y="104"/>
                  </a:cubicBezTo>
                  <a:cubicBezTo>
                    <a:pt x="113" y="106"/>
                    <a:pt x="113" y="106"/>
                    <a:pt x="113" y="106"/>
                  </a:cubicBezTo>
                  <a:cubicBezTo>
                    <a:pt x="102" y="106"/>
                    <a:pt x="92" y="104"/>
                    <a:pt x="83" y="95"/>
                  </a:cubicBezTo>
                  <a:cubicBezTo>
                    <a:pt x="81" y="95"/>
                    <a:pt x="79" y="96"/>
                    <a:pt x="76" y="96"/>
                  </a:cubicBezTo>
                  <a:cubicBezTo>
                    <a:pt x="66" y="96"/>
                    <a:pt x="57" y="93"/>
                    <a:pt x="50" y="88"/>
                  </a:cubicBezTo>
                  <a:cubicBezTo>
                    <a:pt x="65" y="88"/>
                    <a:pt x="79" y="84"/>
                    <a:pt x="90" y="75"/>
                  </a:cubicBezTo>
                  <a:cubicBezTo>
                    <a:pt x="95" y="71"/>
                    <a:pt x="100" y="65"/>
                    <a:pt x="103" y="60"/>
                  </a:cubicBezTo>
                  <a:cubicBezTo>
                    <a:pt x="106" y="54"/>
                    <a:pt x="107" y="47"/>
                    <a:pt x="107" y="40"/>
                  </a:cubicBezTo>
                  <a:cubicBezTo>
                    <a:pt x="107" y="39"/>
                    <a:pt x="107" y="38"/>
                    <a:pt x="107" y="37"/>
                  </a:cubicBezTo>
                  <a:cubicBezTo>
                    <a:pt x="115" y="43"/>
                    <a:pt x="119" y="52"/>
                    <a:pt x="119" y="61"/>
                  </a:cubicBezTo>
                  <a:cubicBezTo>
                    <a:pt x="119" y="72"/>
                    <a:pt x="113" y="82"/>
                    <a:pt x="103" y="88"/>
                  </a:cubicBezTo>
                  <a:cubicBezTo>
                    <a:pt x="103" y="89"/>
                    <a:pt x="103" y="89"/>
                    <a:pt x="103"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2" name="Freeform 208"/>
            <p:cNvSpPr>
              <a:spLocks noEditPoints="1"/>
            </p:cNvSpPr>
            <p:nvPr/>
          </p:nvSpPr>
          <p:spPr bwMode="auto">
            <a:xfrm>
              <a:off x="8892492" y="5863783"/>
              <a:ext cx="275984" cy="313173"/>
            </a:xfrm>
            <a:custGeom>
              <a:avLst/>
              <a:gdLst>
                <a:gd name="T0" fmla="*/ 55 w 86"/>
                <a:gd name="T1" fmla="*/ 14 h 98"/>
                <a:gd name="T2" fmla="*/ 55 w 86"/>
                <a:gd name="T3" fmla="*/ 27 h 98"/>
                <a:gd name="T4" fmla="*/ 65 w 86"/>
                <a:gd name="T5" fmla="*/ 33 h 98"/>
                <a:gd name="T6" fmla="*/ 74 w 86"/>
                <a:gd name="T7" fmla="*/ 55 h 98"/>
                <a:gd name="T8" fmla="*/ 65 w 86"/>
                <a:gd name="T9" fmla="*/ 77 h 98"/>
                <a:gd name="T10" fmla="*/ 43 w 86"/>
                <a:gd name="T11" fmla="*/ 85 h 98"/>
                <a:gd name="T12" fmla="*/ 22 w 86"/>
                <a:gd name="T13" fmla="*/ 77 h 98"/>
                <a:gd name="T14" fmla="*/ 13 w 86"/>
                <a:gd name="T15" fmla="*/ 55 h 98"/>
                <a:gd name="T16" fmla="*/ 22 w 86"/>
                <a:gd name="T17" fmla="*/ 33 h 98"/>
                <a:gd name="T18" fmla="*/ 31 w 86"/>
                <a:gd name="T19" fmla="*/ 27 h 98"/>
                <a:gd name="T20" fmla="*/ 31 w 86"/>
                <a:gd name="T21" fmla="*/ 14 h 98"/>
                <a:gd name="T22" fmla="*/ 0 w 86"/>
                <a:gd name="T23" fmla="*/ 55 h 98"/>
                <a:gd name="T24" fmla="*/ 43 w 86"/>
                <a:gd name="T25" fmla="*/ 98 h 98"/>
                <a:gd name="T26" fmla="*/ 86 w 86"/>
                <a:gd name="T27" fmla="*/ 55 h 98"/>
                <a:gd name="T28" fmla="*/ 55 w 86"/>
                <a:gd name="T29" fmla="*/ 14 h 98"/>
                <a:gd name="T30" fmla="*/ 37 w 86"/>
                <a:gd name="T31" fmla="*/ 0 h 98"/>
                <a:gd name="T32" fmla="*/ 49 w 86"/>
                <a:gd name="T33" fmla="*/ 0 h 98"/>
                <a:gd name="T34" fmla="*/ 49 w 86"/>
                <a:gd name="T35" fmla="*/ 49 h 98"/>
                <a:gd name="T36" fmla="*/ 37 w 86"/>
                <a:gd name="T37" fmla="*/ 49 h 98"/>
                <a:gd name="T38" fmla="*/ 37 w 86"/>
                <a:gd name="T3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98">
                  <a:moveTo>
                    <a:pt x="55" y="14"/>
                  </a:moveTo>
                  <a:cubicBezTo>
                    <a:pt x="55" y="27"/>
                    <a:pt x="55" y="27"/>
                    <a:pt x="55" y="27"/>
                  </a:cubicBezTo>
                  <a:cubicBezTo>
                    <a:pt x="59" y="28"/>
                    <a:pt x="62" y="31"/>
                    <a:pt x="65" y="33"/>
                  </a:cubicBezTo>
                  <a:cubicBezTo>
                    <a:pt x="71" y="39"/>
                    <a:pt x="74" y="47"/>
                    <a:pt x="74" y="55"/>
                  </a:cubicBezTo>
                  <a:cubicBezTo>
                    <a:pt x="74" y="63"/>
                    <a:pt x="71" y="71"/>
                    <a:pt x="65" y="77"/>
                  </a:cubicBezTo>
                  <a:cubicBezTo>
                    <a:pt x="59" y="82"/>
                    <a:pt x="51" y="85"/>
                    <a:pt x="43" y="85"/>
                  </a:cubicBezTo>
                  <a:cubicBezTo>
                    <a:pt x="35" y="85"/>
                    <a:pt x="27" y="82"/>
                    <a:pt x="22" y="77"/>
                  </a:cubicBezTo>
                  <a:cubicBezTo>
                    <a:pt x="16" y="71"/>
                    <a:pt x="13" y="63"/>
                    <a:pt x="13" y="55"/>
                  </a:cubicBezTo>
                  <a:cubicBezTo>
                    <a:pt x="13" y="47"/>
                    <a:pt x="16" y="39"/>
                    <a:pt x="22" y="33"/>
                  </a:cubicBezTo>
                  <a:cubicBezTo>
                    <a:pt x="24" y="31"/>
                    <a:pt x="27" y="28"/>
                    <a:pt x="31" y="27"/>
                  </a:cubicBezTo>
                  <a:cubicBezTo>
                    <a:pt x="31" y="14"/>
                    <a:pt x="31" y="14"/>
                    <a:pt x="31" y="14"/>
                  </a:cubicBezTo>
                  <a:cubicBezTo>
                    <a:pt x="13" y="19"/>
                    <a:pt x="0" y="36"/>
                    <a:pt x="0" y="55"/>
                  </a:cubicBezTo>
                  <a:cubicBezTo>
                    <a:pt x="0" y="79"/>
                    <a:pt x="20" y="98"/>
                    <a:pt x="43" y="98"/>
                  </a:cubicBezTo>
                  <a:cubicBezTo>
                    <a:pt x="67" y="98"/>
                    <a:pt x="86" y="79"/>
                    <a:pt x="86" y="55"/>
                  </a:cubicBezTo>
                  <a:cubicBezTo>
                    <a:pt x="86" y="36"/>
                    <a:pt x="73" y="19"/>
                    <a:pt x="55" y="14"/>
                  </a:cubicBezTo>
                  <a:close/>
                  <a:moveTo>
                    <a:pt x="37" y="0"/>
                  </a:moveTo>
                  <a:cubicBezTo>
                    <a:pt x="49" y="0"/>
                    <a:pt x="49" y="0"/>
                    <a:pt x="49" y="0"/>
                  </a:cubicBezTo>
                  <a:cubicBezTo>
                    <a:pt x="49" y="49"/>
                    <a:pt x="49" y="49"/>
                    <a:pt x="49" y="49"/>
                  </a:cubicBezTo>
                  <a:cubicBezTo>
                    <a:pt x="37" y="49"/>
                    <a:pt x="37" y="49"/>
                    <a:pt x="37" y="49"/>
                  </a:cubicBezTo>
                  <a:lnTo>
                    <a:pt x="3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3" name="Freeform 209"/>
            <p:cNvSpPr/>
            <p:nvPr/>
          </p:nvSpPr>
          <p:spPr bwMode="auto">
            <a:xfrm>
              <a:off x="8549960" y="6186742"/>
              <a:ext cx="371892" cy="311215"/>
            </a:xfrm>
            <a:custGeom>
              <a:avLst/>
              <a:gdLst>
                <a:gd name="T0" fmla="*/ 57 w 116"/>
                <a:gd name="T1" fmla="*/ 1 h 97"/>
                <a:gd name="T2" fmla="*/ 48 w 116"/>
                <a:gd name="T3" fmla="*/ 8 h 97"/>
                <a:gd name="T4" fmla="*/ 55 w 116"/>
                <a:gd name="T5" fmla="*/ 18 h 97"/>
                <a:gd name="T6" fmla="*/ 85 w 116"/>
                <a:gd name="T7" fmla="*/ 22 h 97"/>
                <a:gd name="T8" fmla="*/ 5 w 116"/>
                <a:gd name="T9" fmla="*/ 81 h 97"/>
                <a:gd name="T10" fmla="*/ 3 w 116"/>
                <a:gd name="T11" fmla="*/ 93 h 97"/>
                <a:gd name="T12" fmla="*/ 8 w 116"/>
                <a:gd name="T13" fmla="*/ 96 h 97"/>
                <a:gd name="T14" fmla="*/ 15 w 116"/>
                <a:gd name="T15" fmla="*/ 95 h 97"/>
                <a:gd name="T16" fmla="*/ 95 w 116"/>
                <a:gd name="T17" fmla="*/ 36 h 97"/>
                <a:gd name="T18" fmla="*/ 90 w 116"/>
                <a:gd name="T19" fmla="*/ 66 h 97"/>
                <a:gd name="T20" fmla="*/ 97 w 116"/>
                <a:gd name="T21" fmla="*/ 76 h 97"/>
                <a:gd name="T22" fmla="*/ 107 w 116"/>
                <a:gd name="T23" fmla="*/ 69 h 97"/>
                <a:gd name="T24" fmla="*/ 116 w 116"/>
                <a:gd name="T25" fmla="*/ 10 h 97"/>
                <a:gd name="T26" fmla="*/ 57 w 116"/>
                <a:gd name="T27" fmla="*/ 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97">
                  <a:moveTo>
                    <a:pt x="57" y="1"/>
                  </a:moveTo>
                  <a:cubicBezTo>
                    <a:pt x="53" y="0"/>
                    <a:pt x="48" y="3"/>
                    <a:pt x="48" y="8"/>
                  </a:cubicBezTo>
                  <a:cubicBezTo>
                    <a:pt x="47" y="13"/>
                    <a:pt x="50" y="17"/>
                    <a:pt x="55" y="18"/>
                  </a:cubicBezTo>
                  <a:cubicBezTo>
                    <a:pt x="85" y="22"/>
                    <a:pt x="85" y="22"/>
                    <a:pt x="85" y="22"/>
                  </a:cubicBezTo>
                  <a:cubicBezTo>
                    <a:pt x="5" y="81"/>
                    <a:pt x="5" y="81"/>
                    <a:pt x="5" y="81"/>
                  </a:cubicBezTo>
                  <a:cubicBezTo>
                    <a:pt x="1" y="84"/>
                    <a:pt x="0" y="89"/>
                    <a:pt x="3" y="93"/>
                  </a:cubicBezTo>
                  <a:cubicBezTo>
                    <a:pt x="4" y="95"/>
                    <a:pt x="6" y="96"/>
                    <a:pt x="8" y="96"/>
                  </a:cubicBezTo>
                  <a:cubicBezTo>
                    <a:pt x="10" y="97"/>
                    <a:pt x="13" y="96"/>
                    <a:pt x="15" y="95"/>
                  </a:cubicBezTo>
                  <a:cubicBezTo>
                    <a:pt x="95" y="36"/>
                    <a:pt x="95" y="36"/>
                    <a:pt x="95" y="36"/>
                  </a:cubicBezTo>
                  <a:cubicBezTo>
                    <a:pt x="90" y="66"/>
                    <a:pt x="90" y="66"/>
                    <a:pt x="90" y="66"/>
                  </a:cubicBezTo>
                  <a:cubicBezTo>
                    <a:pt x="90" y="71"/>
                    <a:pt x="93" y="75"/>
                    <a:pt x="97" y="76"/>
                  </a:cubicBezTo>
                  <a:cubicBezTo>
                    <a:pt x="102" y="76"/>
                    <a:pt x="106" y="73"/>
                    <a:pt x="107" y="69"/>
                  </a:cubicBezTo>
                  <a:cubicBezTo>
                    <a:pt x="116" y="10"/>
                    <a:pt x="116" y="10"/>
                    <a:pt x="116" y="10"/>
                  </a:cubicBezTo>
                  <a:lnTo>
                    <a:pt x="57"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4" name="Freeform 210"/>
            <p:cNvSpPr>
              <a:spLocks noEditPoints="1"/>
            </p:cNvSpPr>
            <p:nvPr/>
          </p:nvSpPr>
          <p:spPr bwMode="auto">
            <a:xfrm>
              <a:off x="9379868" y="5728727"/>
              <a:ext cx="319045" cy="342532"/>
            </a:xfrm>
            <a:custGeom>
              <a:avLst/>
              <a:gdLst>
                <a:gd name="T0" fmla="*/ 90 w 100"/>
                <a:gd name="T1" fmla="*/ 0 h 107"/>
                <a:gd name="T2" fmla="*/ 10 w 100"/>
                <a:gd name="T3" fmla="*/ 0 h 107"/>
                <a:gd name="T4" fmla="*/ 0 w 100"/>
                <a:gd name="T5" fmla="*/ 10 h 107"/>
                <a:gd name="T6" fmla="*/ 0 w 100"/>
                <a:gd name="T7" fmla="*/ 97 h 107"/>
                <a:gd name="T8" fmla="*/ 10 w 100"/>
                <a:gd name="T9" fmla="*/ 107 h 107"/>
                <a:gd name="T10" fmla="*/ 90 w 100"/>
                <a:gd name="T11" fmla="*/ 107 h 107"/>
                <a:gd name="T12" fmla="*/ 100 w 100"/>
                <a:gd name="T13" fmla="*/ 97 h 107"/>
                <a:gd name="T14" fmla="*/ 100 w 100"/>
                <a:gd name="T15" fmla="*/ 10 h 107"/>
                <a:gd name="T16" fmla="*/ 90 w 100"/>
                <a:gd name="T17" fmla="*/ 0 h 107"/>
                <a:gd name="T18" fmla="*/ 86 w 100"/>
                <a:gd name="T19" fmla="*/ 93 h 107"/>
                <a:gd name="T20" fmla="*/ 13 w 100"/>
                <a:gd name="T21" fmla="*/ 93 h 107"/>
                <a:gd name="T22" fmla="*/ 13 w 100"/>
                <a:gd name="T23" fmla="*/ 13 h 107"/>
                <a:gd name="T24" fmla="*/ 86 w 100"/>
                <a:gd name="T25" fmla="*/ 13 h 107"/>
                <a:gd name="T26" fmla="*/ 86 w 100"/>
                <a:gd name="T27" fmla="*/ 93 h 107"/>
                <a:gd name="T28" fmla="*/ 26 w 100"/>
                <a:gd name="T29" fmla="*/ 47 h 107"/>
                <a:gd name="T30" fmla="*/ 73 w 100"/>
                <a:gd name="T31" fmla="*/ 47 h 107"/>
                <a:gd name="T32" fmla="*/ 73 w 100"/>
                <a:gd name="T33" fmla="*/ 53 h 107"/>
                <a:gd name="T34" fmla="*/ 26 w 100"/>
                <a:gd name="T35" fmla="*/ 53 h 107"/>
                <a:gd name="T36" fmla="*/ 26 w 100"/>
                <a:gd name="T37" fmla="*/ 47 h 107"/>
                <a:gd name="T38" fmla="*/ 26 w 100"/>
                <a:gd name="T39" fmla="*/ 60 h 107"/>
                <a:gd name="T40" fmla="*/ 73 w 100"/>
                <a:gd name="T41" fmla="*/ 60 h 107"/>
                <a:gd name="T42" fmla="*/ 73 w 100"/>
                <a:gd name="T43" fmla="*/ 67 h 107"/>
                <a:gd name="T44" fmla="*/ 26 w 100"/>
                <a:gd name="T45" fmla="*/ 67 h 107"/>
                <a:gd name="T46" fmla="*/ 26 w 100"/>
                <a:gd name="T47" fmla="*/ 60 h 107"/>
                <a:gd name="T48" fmla="*/ 26 w 100"/>
                <a:gd name="T49" fmla="*/ 73 h 107"/>
                <a:gd name="T50" fmla="*/ 73 w 100"/>
                <a:gd name="T51" fmla="*/ 73 h 107"/>
                <a:gd name="T52" fmla="*/ 73 w 100"/>
                <a:gd name="T53" fmla="*/ 80 h 107"/>
                <a:gd name="T54" fmla="*/ 26 w 100"/>
                <a:gd name="T55" fmla="*/ 80 h 107"/>
                <a:gd name="T56" fmla="*/ 26 w 100"/>
                <a:gd name="T57" fmla="*/ 73 h 107"/>
                <a:gd name="T58" fmla="*/ 26 w 100"/>
                <a:gd name="T59" fmla="*/ 33 h 107"/>
                <a:gd name="T60" fmla="*/ 73 w 100"/>
                <a:gd name="T61" fmla="*/ 33 h 107"/>
                <a:gd name="T62" fmla="*/ 73 w 100"/>
                <a:gd name="T63" fmla="*/ 40 h 107"/>
                <a:gd name="T64" fmla="*/ 26 w 100"/>
                <a:gd name="T65" fmla="*/ 40 h 107"/>
                <a:gd name="T66" fmla="*/ 26 w 100"/>
                <a:gd name="T67" fmla="*/ 3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 h="107">
                  <a:moveTo>
                    <a:pt x="90" y="0"/>
                  </a:moveTo>
                  <a:cubicBezTo>
                    <a:pt x="10" y="0"/>
                    <a:pt x="10" y="0"/>
                    <a:pt x="10" y="0"/>
                  </a:cubicBezTo>
                  <a:cubicBezTo>
                    <a:pt x="4" y="0"/>
                    <a:pt x="0" y="5"/>
                    <a:pt x="0" y="10"/>
                  </a:cubicBezTo>
                  <a:cubicBezTo>
                    <a:pt x="0" y="97"/>
                    <a:pt x="0" y="97"/>
                    <a:pt x="0" y="97"/>
                  </a:cubicBezTo>
                  <a:cubicBezTo>
                    <a:pt x="0" y="102"/>
                    <a:pt x="4" y="107"/>
                    <a:pt x="10" y="107"/>
                  </a:cubicBezTo>
                  <a:cubicBezTo>
                    <a:pt x="90" y="107"/>
                    <a:pt x="90" y="107"/>
                    <a:pt x="90" y="107"/>
                  </a:cubicBezTo>
                  <a:cubicBezTo>
                    <a:pt x="95" y="107"/>
                    <a:pt x="100" y="102"/>
                    <a:pt x="100" y="97"/>
                  </a:cubicBezTo>
                  <a:cubicBezTo>
                    <a:pt x="100" y="10"/>
                    <a:pt x="100" y="10"/>
                    <a:pt x="100" y="10"/>
                  </a:cubicBezTo>
                  <a:cubicBezTo>
                    <a:pt x="100" y="5"/>
                    <a:pt x="95" y="0"/>
                    <a:pt x="90" y="0"/>
                  </a:cubicBezTo>
                  <a:close/>
                  <a:moveTo>
                    <a:pt x="86" y="93"/>
                  </a:moveTo>
                  <a:cubicBezTo>
                    <a:pt x="13" y="93"/>
                    <a:pt x="13" y="93"/>
                    <a:pt x="13" y="93"/>
                  </a:cubicBezTo>
                  <a:cubicBezTo>
                    <a:pt x="13" y="13"/>
                    <a:pt x="13" y="13"/>
                    <a:pt x="13" y="13"/>
                  </a:cubicBezTo>
                  <a:cubicBezTo>
                    <a:pt x="86" y="13"/>
                    <a:pt x="86" y="13"/>
                    <a:pt x="86" y="13"/>
                  </a:cubicBezTo>
                  <a:lnTo>
                    <a:pt x="86" y="93"/>
                  </a:lnTo>
                  <a:close/>
                  <a:moveTo>
                    <a:pt x="26" y="47"/>
                  </a:moveTo>
                  <a:cubicBezTo>
                    <a:pt x="73" y="47"/>
                    <a:pt x="73" y="47"/>
                    <a:pt x="73" y="47"/>
                  </a:cubicBezTo>
                  <a:cubicBezTo>
                    <a:pt x="73" y="53"/>
                    <a:pt x="73" y="53"/>
                    <a:pt x="73" y="53"/>
                  </a:cubicBezTo>
                  <a:cubicBezTo>
                    <a:pt x="26" y="53"/>
                    <a:pt x="26" y="53"/>
                    <a:pt x="26" y="53"/>
                  </a:cubicBezTo>
                  <a:lnTo>
                    <a:pt x="26" y="47"/>
                  </a:lnTo>
                  <a:close/>
                  <a:moveTo>
                    <a:pt x="26" y="60"/>
                  </a:moveTo>
                  <a:cubicBezTo>
                    <a:pt x="73" y="60"/>
                    <a:pt x="73" y="60"/>
                    <a:pt x="73" y="60"/>
                  </a:cubicBezTo>
                  <a:cubicBezTo>
                    <a:pt x="73" y="67"/>
                    <a:pt x="73" y="67"/>
                    <a:pt x="73" y="67"/>
                  </a:cubicBezTo>
                  <a:cubicBezTo>
                    <a:pt x="26" y="67"/>
                    <a:pt x="26" y="67"/>
                    <a:pt x="26" y="67"/>
                  </a:cubicBezTo>
                  <a:lnTo>
                    <a:pt x="26" y="60"/>
                  </a:lnTo>
                  <a:close/>
                  <a:moveTo>
                    <a:pt x="26" y="73"/>
                  </a:moveTo>
                  <a:cubicBezTo>
                    <a:pt x="73" y="73"/>
                    <a:pt x="73" y="73"/>
                    <a:pt x="73" y="73"/>
                  </a:cubicBezTo>
                  <a:cubicBezTo>
                    <a:pt x="73" y="80"/>
                    <a:pt x="73" y="80"/>
                    <a:pt x="73" y="80"/>
                  </a:cubicBezTo>
                  <a:cubicBezTo>
                    <a:pt x="26" y="80"/>
                    <a:pt x="26" y="80"/>
                    <a:pt x="26" y="80"/>
                  </a:cubicBezTo>
                  <a:lnTo>
                    <a:pt x="26" y="73"/>
                  </a:lnTo>
                  <a:close/>
                  <a:moveTo>
                    <a:pt x="26" y="33"/>
                  </a:moveTo>
                  <a:cubicBezTo>
                    <a:pt x="73" y="33"/>
                    <a:pt x="73" y="33"/>
                    <a:pt x="73" y="33"/>
                  </a:cubicBezTo>
                  <a:cubicBezTo>
                    <a:pt x="73" y="40"/>
                    <a:pt x="73" y="40"/>
                    <a:pt x="73" y="40"/>
                  </a:cubicBezTo>
                  <a:cubicBezTo>
                    <a:pt x="26" y="40"/>
                    <a:pt x="26" y="40"/>
                    <a:pt x="26" y="40"/>
                  </a:cubicBezTo>
                  <a:lnTo>
                    <a:pt x="26"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5" name="Freeform 211"/>
            <p:cNvSpPr/>
            <p:nvPr/>
          </p:nvSpPr>
          <p:spPr bwMode="auto">
            <a:xfrm>
              <a:off x="9781119" y="5771788"/>
              <a:ext cx="366021" cy="364063"/>
            </a:xfrm>
            <a:custGeom>
              <a:avLst/>
              <a:gdLst>
                <a:gd name="T0" fmla="*/ 86 w 114"/>
                <a:gd name="T1" fmla="*/ 72 h 114"/>
                <a:gd name="T2" fmla="*/ 66 w 114"/>
                <a:gd name="T3" fmla="*/ 52 h 114"/>
                <a:gd name="T4" fmla="*/ 114 w 114"/>
                <a:gd name="T5" fmla="*/ 16 h 114"/>
                <a:gd name="T6" fmla="*/ 100 w 114"/>
                <a:gd name="T7" fmla="*/ 2 h 114"/>
                <a:gd name="T8" fmla="*/ 40 w 114"/>
                <a:gd name="T9" fmla="*/ 26 h 114"/>
                <a:gd name="T10" fmla="*/ 21 w 114"/>
                <a:gd name="T11" fmla="*/ 7 h 114"/>
                <a:gd name="T12" fmla="*/ 4 w 114"/>
                <a:gd name="T13" fmla="*/ 4 h 114"/>
                <a:gd name="T14" fmla="*/ 7 w 114"/>
                <a:gd name="T15" fmla="*/ 21 h 114"/>
                <a:gd name="T16" fmla="*/ 26 w 114"/>
                <a:gd name="T17" fmla="*/ 40 h 114"/>
                <a:gd name="T18" fmla="*/ 2 w 114"/>
                <a:gd name="T19" fmla="*/ 100 h 114"/>
                <a:gd name="T20" fmla="*/ 16 w 114"/>
                <a:gd name="T21" fmla="*/ 114 h 114"/>
                <a:gd name="T22" fmla="*/ 52 w 114"/>
                <a:gd name="T23" fmla="*/ 66 h 114"/>
                <a:gd name="T24" fmla="*/ 72 w 114"/>
                <a:gd name="T25" fmla="*/ 86 h 114"/>
                <a:gd name="T26" fmla="*/ 72 w 114"/>
                <a:gd name="T27" fmla="*/ 114 h 114"/>
                <a:gd name="T28" fmla="*/ 86 w 114"/>
                <a:gd name="T29" fmla="*/ 114 h 114"/>
                <a:gd name="T30" fmla="*/ 93 w 114"/>
                <a:gd name="T31" fmla="*/ 93 h 114"/>
                <a:gd name="T32" fmla="*/ 114 w 114"/>
                <a:gd name="T33" fmla="*/ 86 h 114"/>
                <a:gd name="T34" fmla="*/ 114 w 114"/>
                <a:gd name="T35" fmla="*/ 72 h 114"/>
                <a:gd name="T36" fmla="*/ 86 w 114"/>
                <a:gd name="T37" fmla="*/ 7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4">
                  <a:moveTo>
                    <a:pt x="86" y="72"/>
                  </a:moveTo>
                  <a:cubicBezTo>
                    <a:pt x="66" y="52"/>
                    <a:pt x="66" y="52"/>
                    <a:pt x="66" y="52"/>
                  </a:cubicBezTo>
                  <a:cubicBezTo>
                    <a:pt x="114" y="16"/>
                    <a:pt x="114" y="16"/>
                    <a:pt x="114" y="16"/>
                  </a:cubicBezTo>
                  <a:cubicBezTo>
                    <a:pt x="100" y="2"/>
                    <a:pt x="100" y="2"/>
                    <a:pt x="100" y="2"/>
                  </a:cubicBezTo>
                  <a:cubicBezTo>
                    <a:pt x="40" y="26"/>
                    <a:pt x="40" y="26"/>
                    <a:pt x="40" y="26"/>
                  </a:cubicBezTo>
                  <a:cubicBezTo>
                    <a:pt x="21" y="7"/>
                    <a:pt x="21" y="7"/>
                    <a:pt x="21" y="7"/>
                  </a:cubicBezTo>
                  <a:cubicBezTo>
                    <a:pt x="16" y="2"/>
                    <a:pt x="8" y="0"/>
                    <a:pt x="4" y="4"/>
                  </a:cubicBezTo>
                  <a:cubicBezTo>
                    <a:pt x="0" y="8"/>
                    <a:pt x="2" y="16"/>
                    <a:pt x="7" y="21"/>
                  </a:cubicBezTo>
                  <a:cubicBezTo>
                    <a:pt x="26" y="40"/>
                    <a:pt x="26" y="40"/>
                    <a:pt x="26" y="40"/>
                  </a:cubicBezTo>
                  <a:cubicBezTo>
                    <a:pt x="2" y="100"/>
                    <a:pt x="2" y="100"/>
                    <a:pt x="2" y="100"/>
                  </a:cubicBezTo>
                  <a:cubicBezTo>
                    <a:pt x="16" y="114"/>
                    <a:pt x="16" y="114"/>
                    <a:pt x="16" y="114"/>
                  </a:cubicBezTo>
                  <a:cubicBezTo>
                    <a:pt x="52" y="66"/>
                    <a:pt x="52" y="66"/>
                    <a:pt x="52" y="66"/>
                  </a:cubicBezTo>
                  <a:cubicBezTo>
                    <a:pt x="72" y="86"/>
                    <a:pt x="72" y="86"/>
                    <a:pt x="72" y="86"/>
                  </a:cubicBezTo>
                  <a:cubicBezTo>
                    <a:pt x="72" y="114"/>
                    <a:pt x="72" y="114"/>
                    <a:pt x="72" y="114"/>
                  </a:cubicBezTo>
                  <a:cubicBezTo>
                    <a:pt x="86" y="114"/>
                    <a:pt x="86" y="114"/>
                    <a:pt x="86" y="114"/>
                  </a:cubicBezTo>
                  <a:cubicBezTo>
                    <a:pt x="93" y="93"/>
                    <a:pt x="93" y="93"/>
                    <a:pt x="93" y="93"/>
                  </a:cubicBezTo>
                  <a:cubicBezTo>
                    <a:pt x="114" y="86"/>
                    <a:pt x="114" y="86"/>
                    <a:pt x="114" y="86"/>
                  </a:cubicBezTo>
                  <a:cubicBezTo>
                    <a:pt x="114" y="72"/>
                    <a:pt x="114" y="72"/>
                    <a:pt x="114" y="72"/>
                  </a:cubicBezTo>
                  <a:cubicBezTo>
                    <a:pt x="86" y="72"/>
                    <a:pt x="86" y="72"/>
                    <a:pt x="86"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6" name="Freeform 212"/>
            <p:cNvSpPr/>
            <p:nvPr/>
          </p:nvSpPr>
          <p:spPr bwMode="auto">
            <a:xfrm>
              <a:off x="9804607" y="6221974"/>
              <a:ext cx="344490" cy="281855"/>
            </a:xfrm>
            <a:custGeom>
              <a:avLst/>
              <a:gdLst>
                <a:gd name="T0" fmla="*/ 108 w 108"/>
                <a:gd name="T1" fmla="*/ 11 h 88"/>
                <a:gd name="T2" fmla="*/ 96 w 108"/>
                <a:gd name="T3" fmla="*/ 14 h 88"/>
                <a:gd name="T4" fmla="*/ 105 w 108"/>
                <a:gd name="T5" fmla="*/ 2 h 88"/>
                <a:gd name="T6" fmla="*/ 91 w 108"/>
                <a:gd name="T7" fmla="*/ 7 h 88"/>
                <a:gd name="T8" fmla="*/ 75 w 108"/>
                <a:gd name="T9" fmla="*/ 0 h 88"/>
                <a:gd name="T10" fmla="*/ 53 w 108"/>
                <a:gd name="T11" fmla="*/ 22 h 88"/>
                <a:gd name="T12" fmla="*/ 54 w 108"/>
                <a:gd name="T13" fmla="*/ 27 h 88"/>
                <a:gd name="T14" fmla="*/ 8 w 108"/>
                <a:gd name="T15" fmla="*/ 4 h 88"/>
                <a:gd name="T16" fmla="*/ 5 w 108"/>
                <a:gd name="T17" fmla="*/ 15 h 88"/>
                <a:gd name="T18" fmla="*/ 15 w 108"/>
                <a:gd name="T19" fmla="*/ 34 h 88"/>
                <a:gd name="T20" fmla="*/ 5 w 108"/>
                <a:gd name="T21" fmla="*/ 31 h 88"/>
                <a:gd name="T22" fmla="*/ 5 w 108"/>
                <a:gd name="T23" fmla="*/ 31 h 88"/>
                <a:gd name="T24" fmla="*/ 23 w 108"/>
                <a:gd name="T25" fmla="*/ 53 h 88"/>
                <a:gd name="T26" fmla="*/ 17 w 108"/>
                <a:gd name="T27" fmla="*/ 54 h 88"/>
                <a:gd name="T28" fmla="*/ 13 w 108"/>
                <a:gd name="T29" fmla="*/ 53 h 88"/>
                <a:gd name="T30" fmla="*/ 33 w 108"/>
                <a:gd name="T31" fmla="*/ 69 h 88"/>
                <a:gd name="T32" fmla="*/ 6 w 108"/>
                <a:gd name="T33" fmla="*/ 78 h 88"/>
                <a:gd name="T34" fmla="*/ 0 w 108"/>
                <a:gd name="T35" fmla="*/ 78 h 88"/>
                <a:gd name="T36" fmla="*/ 34 w 108"/>
                <a:gd name="T37" fmla="*/ 88 h 88"/>
                <a:gd name="T38" fmla="*/ 97 w 108"/>
                <a:gd name="T39" fmla="*/ 25 h 88"/>
                <a:gd name="T40" fmla="*/ 97 w 108"/>
                <a:gd name="T41" fmla="*/ 22 h 88"/>
                <a:gd name="T42" fmla="*/ 108 w 108"/>
                <a:gd name="T43" fmla="*/ 1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88">
                  <a:moveTo>
                    <a:pt x="108" y="11"/>
                  </a:moveTo>
                  <a:cubicBezTo>
                    <a:pt x="104" y="12"/>
                    <a:pt x="100" y="13"/>
                    <a:pt x="96" y="14"/>
                  </a:cubicBezTo>
                  <a:cubicBezTo>
                    <a:pt x="100" y="11"/>
                    <a:pt x="104" y="7"/>
                    <a:pt x="105" y="2"/>
                  </a:cubicBezTo>
                  <a:cubicBezTo>
                    <a:pt x="101" y="4"/>
                    <a:pt x="96" y="6"/>
                    <a:pt x="91" y="7"/>
                  </a:cubicBezTo>
                  <a:cubicBezTo>
                    <a:pt x="87" y="3"/>
                    <a:pt x="81" y="0"/>
                    <a:pt x="75" y="0"/>
                  </a:cubicBezTo>
                  <a:cubicBezTo>
                    <a:pt x="63" y="0"/>
                    <a:pt x="53" y="10"/>
                    <a:pt x="53" y="22"/>
                  </a:cubicBezTo>
                  <a:cubicBezTo>
                    <a:pt x="53" y="24"/>
                    <a:pt x="53" y="26"/>
                    <a:pt x="54" y="27"/>
                  </a:cubicBezTo>
                  <a:cubicBezTo>
                    <a:pt x="35" y="26"/>
                    <a:pt x="19" y="18"/>
                    <a:pt x="8" y="4"/>
                  </a:cubicBezTo>
                  <a:cubicBezTo>
                    <a:pt x="6" y="7"/>
                    <a:pt x="5" y="11"/>
                    <a:pt x="5" y="15"/>
                  </a:cubicBezTo>
                  <a:cubicBezTo>
                    <a:pt x="5" y="23"/>
                    <a:pt x="9" y="30"/>
                    <a:pt x="15" y="34"/>
                  </a:cubicBezTo>
                  <a:cubicBezTo>
                    <a:pt x="11" y="34"/>
                    <a:pt x="8" y="33"/>
                    <a:pt x="5" y="31"/>
                  </a:cubicBezTo>
                  <a:cubicBezTo>
                    <a:pt x="5" y="31"/>
                    <a:pt x="5" y="31"/>
                    <a:pt x="5" y="31"/>
                  </a:cubicBezTo>
                  <a:cubicBezTo>
                    <a:pt x="5" y="42"/>
                    <a:pt x="12" y="51"/>
                    <a:pt x="23" y="53"/>
                  </a:cubicBezTo>
                  <a:cubicBezTo>
                    <a:pt x="21" y="53"/>
                    <a:pt x="19" y="54"/>
                    <a:pt x="17" y="54"/>
                  </a:cubicBezTo>
                  <a:cubicBezTo>
                    <a:pt x="15" y="54"/>
                    <a:pt x="14" y="54"/>
                    <a:pt x="13" y="53"/>
                  </a:cubicBezTo>
                  <a:cubicBezTo>
                    <a:pt x="15" y="62"/>
                    <a:pt x="23" y="69"/>
                    <a:pt x="33" y="69"/>
                  </a:cubicBezTo>
                  <a:cubicBezTo>
                    <a:pt x="26" y="75"/>
                    <a:pt x="16" y="78"/>
                    <a:pt x="6" y="78"/>
                  </a:cubicBezTo>
                  <a:cubicBezTo>
                    <a:pt x="4" y="78"/>
                    <a:pt x="2" y="78"/>
                    <a:pt x="0" y="78"/>
                  </a:cubicBezTo>
                  <a:cubicBezTo>
                    <a:pt x="10" y="84"/>
                    <a:pt x="22" y="88"/>
                    <a:pt x="34" y="88"/>
                  </a:cubicBezTo>
                  <a:cubicBezTo>
                    <a:pt x="75" y="88"/>
                    <a:pt x="97" y="54"/>
                    <a:pt x="97" y="25"/>
                  </a:cubicBezTo>
                  <a:cubicBezTo>
                    <a:pt x="97" y="24"/>
                    <a:pt x="97" y="23"/>
                    <a:pt x="97" y="22"/>
                  </a:cubicBezTo>
                  <a:cubicBezTo>
                    <a:pt x="102" y="19"/>
                    <a:pt x="105" y="15"/>
                    <a:pt x="108"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7" name="Freeform 213"/>
            <p:cNvSpPr/>
            <p:nvPr/>
          </p:nvSpPr>
          <p:spPr bwMode="auto">
            <a:xfrm>
              <a:off x="10315471" y="6398133"/>
              <a:ext cx="242709" cy="252495"/>
            </a:xfrm>
            <a:custGeom>
              <a:avLst/>
              <a:gdLst>
                <a:gd name="T0" fmla="*/ 66 w 124"/>
                <a:gd name="T1" fmla="*/ 0 h 129"/>
                <a:gd name="T2" fmla="*/ 66 w 124"/>
                <a:gd name="T3" fmla="*/ 59 h 129"/>
                <a:gd name="T4" fmla="*/ 124 w 124"/>
                <a:gd name="T5" fmla="*/ 0 h 129"/>
                <a:gd name="T6" fmla="*/ 124 w 124"/>
                <a:gd name="T7" fmla="*/ 129 h 129"/>
                <a:gd name="T8" fmla="*/ 66 w 124"/>
                <a:gd name="T9" fmla="*/ 70 h 129"/>
                <a:gd name="T10" fmla="*/ 66 w 124"/>
                <a:gd name="T11" fmla="*/ 129 h 129"/>
                <a:gd name="T12" fmla="*/ 0 w 124"/>
                <a:gd name="T13" fmla="*/ 64 h 129"/>
                <a:gd name="T14" fmla="*/ 66 w 124"/>
                <a:gd name="T15" fmla="*/ 0 h 1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29">
                  <a:moveTo>
                    <a:pt x="66" y="0"/>
                  </a:moveTo>
                  <a:lnTo>
                    <a:pt x="66" y="59"/>
                  </a:lnTo>
                  <a:lnTo>
                    <a:pt x="124" y="0"/>
                  </a:lnTo>
                  <a:lnTo>
                    <a:pt x="124" y="129"/>
                  </a:lnTo>
                  <a:lnTo>
                    <a:pt x="66" y="70"/>
                  </a:lnTo>
                  <a:lnTo>
                    <a:pt x="66" y="129"/>
                  </a:lnTo>
                  <a:lnTo>
                    <a:pt x="0" y="64"/>
                  </a:lnTo>
                  <a:lnTo>
                    <a:pt x="6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8" name="Freeform 214"/>
            <p:cNvSpPr>
              <a:spLocks noEditPoints="1"/>
            </p:cNvSpPr>
            <p:nvPr/>
          </p:nvSpPr>
          <p:spPr bwMode="auto">
            <a:xfrm>
              <a:off x="9877029" y="6449024"/>
              <a:ext cx="366021" cy="364063"/>
            </a:xfrm>
            <a:custGeom>
              <a:avLst/>
              <a:gdLst>
                <a:gd name="T0" fmla="*/ 0 w 114"/>
                <a:gd name="T1" fmla="*/ 83 h 114"/>
                <a:gd name="T2" fmla="*/ 10 w 114"/>
                <a:gd name="T3" fmla="*/ 93 h 114"/>
                <a:gd name="T4" fmla="*/ 30 w 114"/>
                <a:gd name="T5" fmla="*/ 73 h 114"/>
                <a:gd name="T6" fmla="*/ 41 w 114"/>
                <a:gd name="T7" fmla="*/ 84 h 114"/>
                <a:gd name="T8" fmla="*/ 21 w 114"/>
                <a:gd name="T9" fmla="*/ 104 h 114"/>
                <a:gd name="T10" fmla="*/ 31 w 114"/>
                <a:gd name="T11" fmla="*/ 114 h 114"/>
                <a:gd name="T12" fmla="*/ 51 w 114"/>
                <a:gd name="T13" fmla="*/ 94 h 114"/>
                <a:gd name="T14" fmla="*/ 64 w 114"/>
                <a:gd name="T15" fmla="*/ 107 h 114"/>
                <a:gd name="T16" fmla="*/ 74 w 114"/>
                <a:gd name="T17" fmla="*/ 97 h 114"/>
                <a:gd name="T18" fmla="*/ 17 w 114"/>
                <a:gd name="T19" fmla="*/ 40 h 114"/>
                <a:gd name="T20" fmla="*/ 7 w 114"/>
                <a:gd name="T21" fmla="*/ 50 h 114"/>
                <a:gd name="T22" fmla="*/ 20 w 114"/>
                <a:gd name="T23" fmla="*/ 63 h 114"/>
                <a:gd name="T24" fmla="*/ 0 w 114"/>
                <a:gd name="T25" fmla="*/ 83 h 114"/>
                <a:gd name="T26" fmla="*/ 84 w 114"/>
                <a:gd name="T27" fmla="*/ 30 h 114"/>
                <a:gd name="T28" fmla="*/ 26 w 114"/>
                <a:gd name="T29" fmla="*/ 39 h 114"/>
                <a:gd name="T30" fmla="*/ 75 w 114"/>
                <a:gd name="T31" fmla="*/ 88 h 114"/>
                <a:gd name="T32" fmla="*/ 84 w 114"/>
                <a:gd name="T33" fmla="*/ 30 h 114"/>
                <a:gd name="T34" fmla="*/ 93 w 114"/>
                <a:gd name="T35" fmla="*/ 35 h 114"/>
                <a:gd name="T36" fmla="*/ 79 w 114"/>
                <a:gd name="T37" fmla="*/ 21 h 114"/>
                <a:gd name="T38" fmla="*/ 100 w 114"/>
                <a:gd name="T39" fmla="*/ 0 h 114"/>
                <a:gd name="T40" fmla="*/ 114 w 114"/>
                <a:gd name="T41" fmla="*/ 14 h 114"/>
                <a:gd name="T42" fmla="*/ 93 w 114"/>
                <a:gd name="T43" fmla="*/ 35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 h="114">
                  <a:moveTo>
                    <a:pt x="0" y="83"/>
                  </a:moveTo>
                  <a:cubicBezTo>
                    <a:pt x="10" y="93"/>
                    <a:pt x="10" y="93"/>
                    <a:pt x="10" y="93"/>
                  </a:cubicBezTo>
                  <a:cubicBezTo>
                    <a:pt x="30" y="73"/>
                    <a:pt x="30" y="73"/>
                    <a:pt x="30" y="73"/>
                  </a:cubicBezTo>
                  <a:cubicBezTo>
                    <a:pt x="41" y="84"/>
                    <a:pt x="41" y="84"/>
                    <a:pt x="41" y="84"/>
                  </a:cubicBezTo>
                  <a:cubicBezTo>
                    <a:pt x="21" y="104"/>
                    <a:pt x="21" y="104"/>
                    <a:pt x="21" y="104"/>
                  </a:cubicBezTo>
                  <a:cubicBezTo>
                    <a:pt x="31" y="114"/>
                    <a:pt x="31" y="114"/>
                    <a:pt x="31" y="114"/>
                  </a:cubicBezTo>
                  <a:cubicBezTo>
                    <a:pt x="51" y="94"/>
                    <a:pt x="51" y="94"/>
                    <a:pt x="51" y="94"/>
                  </a:cubicBezTo>
                  <a:cubicBezTo>
                    <a:pt x="64" y="107"/>
                    <a:pt x="64" y="107"/>
                    <a:pt x="64" y="107"/>
                  </a:cubicBezTo>
                  <a:cubicBezTo>
                    <a:pt x="74" y="97"/>
                    <a:pt x="74" y="97"/>
                    <a:pt x="74" y="97"/>
                  </a:cubicBezTo>
                  <a:cubicBezTo>
                    <a:pt x="17" y="40"/>
                    <a:pt x="17" y="40"/>
                    <a:pt x="17" y="40"/>
                  </a:cubicBezTo>
                  <a:cubicBezTo>
                    <a:pt x="7" y="50"/>
                    <a:pt x="7" y="50"/>
                    <a:pt x="7" y="50"/>
                  </a:cubicBezTo>
                  <a:cubicBezTo>
                    <a:pt x="20" y="63"/>
                    <a:pt x="20" y="63"/>
                    <a:pt x="20" y="63"/>
                  </a:cubicBezTo>
                  <a:lnTo>
                    <a:pt x="0" y="83"/>
                  </a:lnTo>
                  <a:close/>
                  <a:moveTo>
                    <a:pt x="84" y="30"/>
                  </a:moveTo>
                  <a:cubicBezTo>
                    <a:pt x="65" y="12"/>
                    <a:pt x="41" y="26"/>
                    <a:pt x="26" y="39"/>
                  </a:cubicBezTo>
                  <a:cubicBezTo>
                    <a:pt x="75" y="88"/>
                    <a:pt x="75" y="88"/>
                    <a:pt x="75" y="88"/>
                  </a:cubicBezTo>
                  <a:cubicBezTo>
                    <a:pt x="88" y="73"/>
                    <a:pt x="102" y="49"/>
                    <a:pt x="84" y="30"/>
                  </a:cubicBezTo>
                  <a:close/>
                  <a:moveTo>
                    <a:pt x="93" y="35"/>
                  </a:moveTo>
                  <a:cubicBezTo>
                    <a:pt x="79" y="21"/>
                    <a:pt x="79" y="21"/>
                    <a:pt x="79" y="21"/>
                  </a:cubicBezTo>
                  <a:cubicBezTo>
                    <a:pt x="100" y="0"/>
                    <a:pt x="100" y="0"/>
                    <a:pt x="100" y="0"/>
                  </a:cubicBezTo>
                  <a:cubicBezTo>
                    <a:pt x="114" y="14"/>
                    <a:pt x="114" y="14"/>
                    <a:pt x="114" y="14"/>
                  </a:cubicBezTo>
                  <a:lnTo>
                    <a:pt x="93"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59" name="Freeform 215"/>
            <p:cNvSpPr>
              <a:spLocks noEditPoints="1"/>
            </p:cNvSpPr>
            <p:nvPr/>
          </p:nvSpPr>
          <p:spPr bwMode="auto">
            <a:xfrm>
              <a:off x="8986444" y="6147595"/>
              <a:ext cx="366021" cy="358191"/>
            </a:xfrm>
            <a:custGeom>
              <a:avLst/>
              <a:gdLst>
                <a:gd name="T0" fmla="*/ 110 w 115"/>
                <a:gd name="T1" fmla="*/ 36 h 112"/>
                <a:gd name="T2" fmla="*/ 86 w 115"/>
                <a:gd name="T3" fmla="*/ 1 h 112"/>
                <a:gd name="T4" fmla="*/ 86 w 115"/>
                <a:gd name="T5" fmla="*/ 1 h 112"/>
                <a:gd name="T6" fmla="*/ 77 w 115"/>
                <a:gd name="T7" fmla="*/ 4 h 112"/>
                <a:gd name="T8" fmla="*/ 32 w 115"/>
                <a:gd name="T9" fmla="*/ 39 h 112"/>
                <a:gd name="T10" fmla="*/ 36 w 115"/>
                <a:gd name="T11" fmla="*/ 56 h 112"/>
                <a:gd name="T12" fmla="*/ 42 w 115"/>
                <a:gd name="T13" fmla="*/ 73 h 112"/>
                <a:gd name="T14" fmla="*/ 98 w 115"/>
                <a:gd name="T15" fmla="*/ 81 h 112"/>
                <a:gd name="T16" fmla="*/ 106 w 115"/>
                <a:gd name="T17" fmla="*/ 78 h 112"/>
                <a:gd name="T18" fmla="*/ 106 w 115"/>
                <a:gd name="T19" fmla="*/ 79 h 112"/>
                <a:gd name="T20" fmla="*/ 110 w 115"/>
                <a:gd name="T21" fmla="*/ 36 h 112"/>
                <a:gd name="T22" fmla="*/ 102 w 115"/>
                <a:gd name="T23" fmla="*/ 73 h 112"/>
                <a:gd name="T24" fmla="*/ 99 w 115"/>
                <a:gd name="T25" fmla="*/ 73 h 112"/>
                <a:gd name="T26" fmla="*/ 93 w 115"/>
                <a:gd name="T27" fmla="*/ 67 h 112"/>
                <a:gd name="T28" fmla="*/ 83 w 115"/>
                <a:gd name="T29" fmla="*/ 43 h 112"/>
                <a:gd name="T30" fmla="*/ 80 w 115"/>
                <a:gd name="T31" fmla="*/ 18 h 112"/>
                <a:gd name="T32" fmla="*/ 82 w 115"/>
                <a:gd name="T33" fmla="*/ 10 h 112"/>
                <a:gd name="T34" fmla="*/ 84 w 115"/>
                <a:gd name="T35" fmla="*/ 8 h 112"/>
                <a:gd name="T36" fmla="*/ 87 w 115"/>
                <a:gd name="T37" fmla="*/ 9 h 112"/>
                <a:gd name="T38" fmla="*/ 93 w 115"/>
                <a:gd name="T39" fmla="*/ 15 h 112"/>
                <a:gd name="T40" fmla="*/ 103 w 115"/>
                <a:gd name="T41" fmla="*/ 38 h 112"/>
                <a:gd name="T42" fmla="*/ 106 w 115"/>
                <a:gd name="T43" fmla="*/ 63 h 112"/>
                <a:gd name="T44" fmla="*/ 104 w 115"/>
                <a:gd name="T45" fmla="*/ 71 h 112"/>
                <a:gd name="T46" fmla="*/ 102 w 115"/>
                <a:gd name="T47" fmla="*/ 73 h 112"/>
                <a:gd name="T48" fmla="*/ 28 w 115"/>
                <a:gd name="T49" fmla="*/ 58 h 112"/>
                <a:gd name="T50" fmla="*/ 25 w 115"/>
                <a:gd name="T51" fmla="*/ 42 h 112"/>
                <a:gd name="T52" fmla="*/ 11 w 115"/>
                <a:gd name="T53" fmla="*/ 47 h 112"/>
                <a:gd name="T54" fmla="*/ 4 w 115"/>
                <a:gd name="T55" fmla="*/ 49 h 112"/>
                <a:gd name="T56" fmla="*/ 0 w 115"/>
                <a:gd name="T57" fmla="*/ 61 h 112"/>
                <a:gd name="T58" fmla="*/ 3 w 115"/>
                <a:gd name="T59" fmla="*/ 70 h 112"/>
                <a:gd name="T60" fmla="*/ 11 w 115"/>
                <a:gd name="T61" fmla="*/ 78 h 112"/>
                <a:gd name="T62" fmla="*/ 19 w 115"/>
                <a:gd name="T63" fmla="*/ 76 h 112"/>
                <a:gd name="T64" fmla="*/ 34 w 115"/>
                <a:gd name="T65" fmla="*/ 73 h 112"/>
                <a:gd name="T66" fmla="*/ 28 w 115"/>
                <a:gd name="T67" fmla="*/ 58 h 112"/>
                <a:gd name="T68" fmla="*/ 47 w 115"/>
                <a:gd name="T69" fmla="*/ 77 h 112"/>
                <a:gd name="T70" fmla="*/ 32 w 115"/>
                <a:gd name="T71" fmla="*/ 78 h 112"/>
                <a:gd name="T72" fmla="*/ 50 w 115"/>
                <a:gd name="T73" fmla="*/ 110 h 112"/>
                <a:gd name="T74" fmla="*/ 54 w 115"/>
                <a:gd name="T75" fmla="*/ 111 h 112"/>
                <a:gd name="T76" fmla="*/ 66 w 115"/>
                <a:gd name="T77" fmla="*/ 102 h 112"/>
                <a:gd name="T78" fmla="*/ 66 w 115"/>
                <a:gd name="T79" fmla="*/ 98 h 112"/>
                <a:gd name="T80" fmla="*/ 47 w 115"/>
                <a:gd name="T81" fmla="*/ 77 h 112"/>
                <a:gd name="T82" fmla="*/ 96 w 115"/>
                <a:gd name="T83" fmla="*/ 53 h 112"/>
                <a:gd name="T84" fmla="*/ 95 w 115"/>
                <a:gd name="T85" fmla="*/ 53 h 112"/>
                <a:gd name="T86" fmla="*/ 93 w 115"/>
                <a:gd name="T87" fmla="*/ 51 h 112"/>
                <a:gd name="T88" fmla="*/ 89 w 115"/>
                <a:gd name="T89" fmla="*/ 42 h 112"/>
                <a:gd name="T90" fmla="*/ 88 w 115"/>
                <a:gd name="T91" fmla="*/ 32 h 112"/>
                <a:gd name="T92" fmla="*/ 89 w 115"/>
                <a:gd name="T93" fmla="*/ 29 h 112"/>
                <a:gd name="T94" fmla="*/ 90 w 115"/>
                <a:gd name="T95" fmla="*/ 28 h 112"/>
                <a:gd name="T96" fmla="*/ 91 w 115"/>
                <a:gd name="T97" fmla="*/ 29 h 112"/>
                <a:gd name="T98" fmla="*/ 93 w 115"/>
                <a:gd name="T99" fmla="*/ 31 h 112"/>
                <a:gd name="T100" fmla="*/ 97 w 115"/>
                <a:gd name="T101" fmla="*/ 40 h 112"/>
                <a:gd name="T102" fmla="*/ 98 w 115"/>
                <a:gd name="T103" fmla="*/ 49 h 112"/>
                <a:gd name="T104" fmla="*/ 97 w 115"/>
                <a:gd name="T105" fmla="*/ 52 h 112"/>
                <a:gd name="T106" fmla="*/ 96 w 115"/>
                <a:gd name="T107"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5" h="112">
                  <a:moveTo>
                    <a:pt x="110" y="36"/>
                  </a:moveTo>
                  <a:cubicBezTo>
                    <a:pt x="104" y="15"/>
                    <a:pt x="93" y="0"/>
                    <a:pt x="86" y="1"/>
                  </a:cubicBezTo>
                  <a:cubicBezTo>
                    <a:pt x="86" y="1"/>
                    <a:pt x="86" y="1"/>
                    <a:pt x="86" y="1"/>
                  </a:cubicBezTo>
                  <a:cubicBezTo>
                    <a:pt x="77" y="4"/>
                    <a:pt x="77" y="4"/>
                    <a:pt x="77" y="4"/>
                  </a:cubicBezTo>
                  <a:cubicBezTo>
                    <a:pt x="77" y="4"/>
                    <a:pt x="60" y="25"/>
                    <a:pt x="32" y="39"/>
                  </a:cubicBezTo>
                  <a:cubicBezTo>
                    <a:pt x="33" y="44"/>
                    <a:pt x="34" y="50"/>
                    <a:pt x="36" y="56"/>
                  </a:cubicBezTo>
                  <a:cubicBezTo>
                    <a:pt x="37" y="63"/>
                    <a:pt x="39" y="68"/>
                    <a:pt x="42" y="73"/>
                  </a:cubicBezTo>
                  <a:cubicBezTo>
                    <a:pt x="73" y="71"/>
                    <a:pt x="98" y="81"/>
                    <a:pt x="98" y="81"/>
                  </a:cubicBezTo>
                  <a:cubicBezTo>
                    <a:pt x="106" y="78"/>
                    <a:pt x="106" y="78"/>
                    <a:pt x="106" y="78"/>
                  </a:cubicBezTo>
                  <a:cubicBezTo>
                    <a:pt x="106" y="78"/>
                    <a:pt x="106" y="79"/>
                    <a:pt x="106" y="79"/>
                  </a:cubicBezTo>
                  <a:cubicBezTo>
                    <a:pt x="114" y="76"/>
                    <a:pt x="115" y="57"/>
                    <a:pt x="110" y="36"/>
                  </a:cubicBezTo>
                  <a:close/>
                  <a:moveTo>
                    <a:pt x="102" y="73"/>
                  </a:moveTo>
                  <a:cubicBezTo>
                    <a:pt x="101" y="74"/>
                    <a:pt x="99" y="73"/>
                    <a:pt x="99" y="73"/>
                  </a:cubicBezTo>
                  <a:cubicBezTo>
                    <a:pt x="97" y="71"/>
                    <a:pt x="95" y="69"/>
                    <a:pt x="93" y="67"/>
                  </a:cubicBezTo>
                  <a:cubicBezTo>
                    <a:pt x="89" y="61"/>
                    <a:pt x="85" y="53"/>
                    <a:pt x="83" y="43"/>
                  </a:cubicBezTo>
                  <a:cubicBezTo>
                    <a:pt x="80" y="34"/>
                    <a:pt x="79" y="25"/>
                    <a:pt x="80" y="18"/>
                  </a:cubicBezTo>
                  <a:cubicBezTo>
                    <a:pt x="80" y="15"/>
                    <a:pt x="81" y="12"/>
                    <a:pt x="82" y="10"/>
                  </a:cubicBezTo>
                  <a:cubicBezTo>
                    <a:pt x="82" y="10"/>
                    <a:pt x="83" y="8"/>
                    <a:pt x="84" y="8"/>
                  </a:cubicBezTo>
                  <a:cubicBezTo>
                    <a:pt x="85" y="8"/>
                    <a:pt x="87" y="9"/>
                    <a:pt x="87" y="9"/>
                  </a:cubicBezTo>
                  <a:cubicBezTo>
                    <a:pt x="89" y="10"/>
                    <a:pt x="91" y="12"/>
                    <a:pt x="93" y="15"/>
                  </a:cubicBezTo>
                  <a:cubicBezTo>
                    <a:pt x="97" y="20"/>
                    <a:pt x="101" y="29"/>
                    <a:pt x="103" y="38"/>
                  </a:cubicBezTo>
                  <a:cubicBezTo>
                    <a:pt x="106" y="47"/>
                    <a:pt x="107" y="56"/>
                    <a:pt x="106" y="63"/>
                  </a:cubicBezTo>
                  <a:cubicBezTo>
                    <a:pt x="105" y="67"/>
                    <a:pt x="105" y="69"/>
                    <a:pt x="104" y="71"/>
                  </a:cubicBezTo>
                  <a:cubicBezTo>
                    <a:pt x="103" y="72"/>
                    <a:pt x="103" y="73"/>
                    <a:pt x="102" y="73"/>
                  </a:cubicBezTo>
                  <a:close/>
                  <a:moveTo>
                    <a:pt x="28" y="58"/>
                  </a:moveTo>
                  <a:cubicBezTo>
                    <a:pt x="27" y="53"/>
                    <a:pt x="26" y="47"/>
                    <a:pt x="25" y="42"/>
                  </a:cubicBezTo>
                  <a:cubicBezTo>
                    <a:pt x="20" y="44"/>
                    <a:pt x="16" y="46"/>
                    <a:pt x="11" y="47"/>
                  </a:cubicBezTo>
                  <a:cubicBezTo>
                    <a:pt x="4" y="49"/>
                    <a:pt x="4" y="49"/>
                    <a:pt x="4" y="49"/>
                  </a:cubicBezTo>
                  <a:cubicBezTo>
                    <a:pt x="0" y="61"/>
                    <a:pt x="0" y="61"/>
                    <a:pt x="0" y="61"/>
                  </a:cubicBezTo>
                  <a:cubicBezTo>
                    <a:pt x="3" y="70"/>
                    <a:pt x="3" y="70"/>
                    <a:pt x="3" y="70"/>
                  </a:cubicBezTo>
                  <a:cubicBezTo>
                    <a:pt x="11" y="78"/>
                    <a:pt x="11" y="78"/>
                    <a:pt x="11" y="78"/>
                  </a:cubicBezTo>
                  <a:cubicBezTo>
                    <a:pt x="11" y="78"/>
                    <a:pt x="11" y="78"/>
                    <a:pt x="19" y="76"/>
                  </a:cubicBezTo>
                  <a:cubicBezTo>
                    <a:pt x="24" y="75"/>
                    <a:pt x="28" y="74"/>
                    <a:pt x="34" y="73"/>
                  </a:cubicBezTo>
                  <a:cubicBezTo>
                    <a:pt x="32" y="69"/>
                    <a:pt x="30" y="64"/>
                    <a:pt x="28" y="58"/>
                  </a:cubicBezTo>
                  <a:close/>
                  <a:moveTo>
                    <a:pt x="47" y="77"/>
                  </a:moveTo>
                  <a:cubicBezTo>
                    <a:pt x="32" y="78"/>
                    <a:pt x="32" y="78"/>
                    <a:pt x="32" y="78"/>
                  </a:cubicBezTo>
                  <a:cubicBezTo>
                    <a:pt x="50" y="110"/>
                    <a:pt x="50" y="110"/>
                    <a:pt x="50" y="110"/>
                  </a:cubicBezTo>
                  <a:cubicBezTo>
                    <a:pt x="51" y="112"/>
                    <a:pt x="53" y="112"/>
                    <a:pt x="54" y="111"/>
                  </a:cubicBezTo>
                  <a:cubicBezTo>
                    <a:pt x="66" y="102"/>
                    <a:pt x="66" y="102"/>
                    <a:pt x="66" y="102"/>
                  </a:cubicBezTo>
                  <a:cubicBezTo>
                    <a:pt x="67" y="101"/>
                    <a:pt x="67" y="99"/>
                    <a:pt x="66" y="98"/>
                  </a:cubicBezTo>
                  <a:lnTo>
                    <a:pt x="47" y="77"/>
                  </a:lnTo>
                  <a:close/>
                  <a:moveTo>
                    <a:pt x="96" y="53"/>
                  </a:moveTo>
                  <a:cubicBezTo>
                    <a:pt x="96" y="53"/>
                    <a:pt x="95" y="53"/>
                    <a:pt x="95" y="53"/>
                  </a:cubicBezTo>
                  <a:cubicBezTo>
                    <a:pt x="94" y="53"/>
                    <a:pt x="94" y="52"/>
                    <a:pt x="93" y="51"/>
                  </a:cubicBezTo>
                  <a:cubicBezTo>
                    <a:pt x="91" y="49"/>
                    <a:pt x="90" y="45"/>
                    <a:pt x="89" y="42"/>
                  </a:cubicBezTo>
                  <a:cubicBezTo>
                    <a:pt x="88" y="38"/>
                    <a:pt x="88" y="35"/>
                    <a:pt x="88" y="32"/>
                  </a:cubicBezTo>
                  <a:cubicBezTo>
                    <a:pt x="88" y="31"/>
                    <a:pt x="88" y="30"/>
                    <a:pt x="89" y="29"/>
                  </a:cubicBezTo>
                  <a:cubicBezTo>
                    <a:pt x="89" y="29"/>
                    <a:pt x="89" y="28"/>
                    <a:pt x="90" y="28"/>
                  </a:cubicBezTo>
                  <a:cubicBezTo>
                    <a:pt x="90" y="28"/>
                    <a:pt x="90" y="28"/>
                    <a:pt x="91" y="29"/>
                  </a:cubicBezTo>
                  <a:cubicBezTo>
                    <a:pt x="91" y="29"/>
                    <a:pt x="92" y="30"/>
                    <a:pt x="93" y="31"/>
                  </a:cubicBezTo>
                  <a:cubicBezTo>
                    <a:pt x="94" y="33"/>
                    <a:pt x="96" y="36"/>
                    <a:pt x="97" y="40"/>
                  </a:cubicBezTo>
                  <a:cubicBezTo>
                    <a:pt x="98" y="43"/>
                    <a:pt x="98" y="47"/>
                    <a:pt x="98" y="49"/>
                  </a:cubicBezTo>
                  <a:cubicBezTo>
                    <a:pt x="98" y="51"/>
                    <a:pt x="98" y="52"/>
                    <a:pt x="97" y="52"/>
                  </a:cubicBezTo>
                  <a:cubicBezTo>
                    <a:pt x="97" y="53"/>
                    <a:pt x="97" y="53"/>
                    <a:pt x="96"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60" name="Freeform 216"/>
            <p:cNvSpPr>
              <a:spLocks noEditPoints="1"/>
            </p:cNvSpPr>
            <p:nvPr/>
          </p:nvSpPr>
          <p:spPr bwMode="auto">
            <a:xfrm>
              <a:off x="9420971" y="6157383"/>
              <a:ext cx="334704" cy="336661"/>
            </a:xfrm>
            <a:custGeom>
              <a:avLst/>
              <a:gdLst>
                <a:gd name="T0" fmla="*/ 100 w 105"/>
                <a:gd name="T1" fmla="*/ 29 h 105"/>
                <a:gd name="T2" fmla="*/ 71 w 105"/>
                <a:gd name="T3" fmla="*/ 26 h 105"/>
                <a:gd name="T4" fmla="*/ 88 w 105"/>
                <a:gd name="T5" fmla="*/ 9 h 105"/>
                <a:gd name="T6" fmla="*/ 82 w 105"/>
                <a:gd name="T7" fmla="*/ 3 h 105"/>
                <a:gd name="T8" fmla="*/ 59 w 105"/>
                <a:gd name="T9" fmla="*/ 26 h 105"/>
                <a:gd name="T10" fmla="*/ 52 w 105"/>
                <a:gd name="T11" fmla="*/ 26 h 105"/>
                <a:gd name="T12" fmla="*/ 52 w 105"/>
                <a:gd name="T13" fmla="*/ 26 h 105"/>
                <a:gd name="T14" fmla="*/ 26 w 105"/>
                <a:gd name="T15" fmla="*/ 0 h 105"/>
                <a:gd name="T16" fmla="*/ 19 w 105"/>
                <a:gd name="T17" fmla="*/ 6 h 105"/>
                <a:gd name="T18" fmla="*/ 39 w 105"/>
                <a:gd name="T19" fmla="*/ 26 h 105"/>
                <a:gd name="T20" fmla="*/ 4 w 105"/>
                <a:gd name="T21" fmla="*/ 29 h 105"/>
                <a:gd name="T22" fmla="*/ 0 w 105"/>
                <a:gd name="T23" fmla="*/ 65 h 105"/>
                <a:gd name="T24" fmla="*/ 4 w 105"/>
                <a:gd name="T25" fmla="*/ 101 h 105"/>
                <a:gd name="T26" fmla="*/ 52 w 105"/>
                <a:gd name="T27" fmla="*/ 105 h 105"/>
                <a:gd name="T28" fmla="*/ 100 w 105"/>
                <a:gd name="T29" fmla="*/ 101 h 105"/>
                <a:gd name="T30" fmla="*/ 105 w 105"/>
                <a:gd name="T31" fmla="*/ 65 h 105"/>
                <a:gd name="T32" fmla="*/ 100 w 105"/>
                <a:gd name="T33" fmla="*/ 29 h 105"/>
                <a:gd name="T34" fmla="*/ 88 w 105"/>
                <a:gd name="T35" fmla="*/ 89 h 105"/>
                <a:gd name="T36" fmla="*/ 52 w 105"/>
                <a:gd name="T37" fmla="*/ 92 h 105"/>
                <a:gd name="T38" fmla="*/ 16 w 105"/>
                <a:gd name="T39" fmla="*/ 89 h 105"/>
                <a:gd name="T40" fmla="*/ 13 w 105"/>
                <a:gd name="T41" fmla="*/ 65 h 105"/>
                <a:gd name="T42" fmla="*/ 16 w 105"/>
                <a:gd name="T43" fmla="*/ 41 h 105"/>
                <a:gd name="T44" fmla="*/ 52 w 105"/>
                <a:gd name="T45" fmla="*/ 39 h 105"/>
                <a:gd name="T46" fmla="*/ 88 w 105"/>
                <a:gd name="T47" fmla="*/ 41 h 105"/>
                <a:gd name="T48" fmla="*/ 92 w 105"/>
                <a:gd name="T49" fmla="*/ 65 h 105"/>
                <a:gd name="T50" fmla="*/ 88 w 105"/>
                <a:gd name="T51" fmla="*/ 8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5" h="105">
                  <a:moveTo>
                    <a:pt x="100" y="29"/>
                  </a:moveTo>
                  <a:cubicBezTo>
                    <a:pt x="91" y="28"/>
                    <a:pt x="82" y="27"/>
                    <a:pt x="71" y="26"/>
                  </a:cubicBezTo>
                  <a:cubicBezTo>
                    <a:pt x="88" y="9"/>
                    <a:pt x="88" y="9"/>
                    <a:pt x="88" y="9"/>
                  </a:cubicBezTo>
                  <a:cubicBezTo>
                    <a:pt x="82" y="3"/>
                    <a:pt x="82" y="3"/>
                    <a:pt x="82" y="3"/>
                  </a:cubicBezTo>
                  <a:cubicBezTo>
                    <a:pt x="59" y="26"/>
                    <a:pt x="59" y="26"/>
                    <a:pt x="59" y="26"/>
                  </a:cubicBezTo>
                  <a:cubicBezTo>
                    <a:pt x="57" y="26"/>
                    <a:pt x="54" y="26"/>
                    <a:pt x="52" y="26"/>
                  </a:cubicBezTo>
                  <a:cubicBezTo>
                    <a:pt x="52" y="26"/>
                    <a:pt x="52" y="26"/>
                    <a:pt x="52" y="26"/>
                  </a:cubicBezTo>
                  <a:cubicBezTo>
                    <a:pt x="26" y="0"/>
                    <a:pt x="26" y="0"/>
                    <a:pt x="26" y="0"/>
                  </a:cubicBezTo>
                  <a:cubicBezTo>
                    <a:pt x="19" y="6"/>
                    <a:pt x="19" y="6"/>
                    <a:pt x="19" y="6"/>
                  </a:cubicBezTo>
                  <a:cubicBezTo>
                    <a:pt x="39" y="26"/>
                    <a:pt x="39" y="26"/>
                    <a:pt x="39" y="26"/>
                  </a:cubicBezTo>
                  <a:cubicBezTo>
                    <a:pt x="27" y="27"/>
                    <a:pt x="15" y="28"/>
                    <a:pt x="4" y="29"/>
                  </a:cubicBezTo>
                  <a:cubicBezTo>
                    <a:pt x="1" y="40"/>
                    <a:pt x="0" y="52"/>
                    <a:pt x="0" y="65"/>
                  </a:cubicBezTo>
                  <a:cubicBezTo>
                    <a:pt x="0" y="78"/>
                    <a:pt x="1" y="90"/>
                    <a:pt x="4" y="101"/>
                  </a:cubicBezTo>
                  <a:cubicBezTo>
                    <a:pt x="19" y="104"/>
                    <a:pt x="35" y="105"/>
                    <a:pt x="52" y="105"/>
                  </a:cubicBezTo>
                  <a:cubicBezTo>
                    <a:pt x="69" y="105"/>
                    <a:pt x="86" y="104"/>
                    <a:pt x="100" y="101"/>
                  </a:cubicBezTo>
                  <a:cubicBezTo>
                    <a:pt x="103" y="90"/>
                    <a:pt x="105" y="78"/>
                    <a:pt x="105" y="65"/>
                  </a:cubicBezTo>
                  <a:cubicBezTo>
                    <a:pt x="105" y="52"/>
                    <a:pt x="103" y="40"/>
                    <a:pt x="100" y="29"/>
                  </a:cubicBezTo>
                  <a:close/>
                  <a:moveTo>
                    <a:pt x="88" y="89"/>
                  </a:moveTo>
                  <a:cubicBezTo>
                    <a:pt x="77" y="91"/>
                    <a:pt x="65" y="92"/>
                    <a:pt x="52" y="92"/>
                  </a:cubicBezTo>
                  <a:cubicBezTo>
                    <a:pt x="39" y="92"/>
                    <a:pt x="27" y="91"/>
                    <a:pt x="16" y="89"/>
                  </a:cubicBezTo>
                  <a:cubicBezTo>
                    <a:pt x="14" y="82"/>
                    <a:pt x="13" y="74"/>
                    <a:pt x="13" y="65"/>
                  </a:cubicBezTo>
                  <a:cubicBezTo>
                    <a:pt x="13" y="57"/>
                    <a:pt x="14" y="49"/>
                    <a:pt x="16" y="41"/>
                  </a:cubicBezTo>
                  <a:cubicBezTo>
                    <a:pt x="27" y="40"/>
                    <a:pt x="39" y="39"/>
                    <a:pt x="52" y="39"/>
                  </a:cubicBezTo>
                  <a:cubicBezTo>
                    <a:pt x="65" y="39"/>
                    <a:pt x="77" y="40"/>
                    <a:pt x="88" y="41"/>
                  </a:cubicBezTo>
                  <a:cubicBezTo>
                    <a:pt x="90" y="49"/>
                    <a:pt x="92" y="57"/>
                    <a:pt x="92" y="65"/>
                  </a:cubicBezTo>
                  <a:cubicBezTo>
                    <a:pt x="92" y="74"/>
                    <a:pt x="90" y="82"/>
                    <a:pt x="88"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61" name="Freeform 217"/>
            <p:cNvSpPr/>
            <p:nvPr/>
          </p:nvSpPr>
          <p:spPr bwMode="auto">
            <a:xfrm>
              <a:off x="9372038" y="6560592"/>
              <a:ext cx="409082" cy="230965"/>
            </a:xfrm>
            <a:custGeom>
              <a:avLst/>
              <a:gdLst>
                <a:gd name="T0" fmla="*/ 128 w 128"/>
                <a:gd name="T1" fmla="*/ 50 h 72"/>
                <a:gd name="T2" fmla="*/ 112 w 128"/>
                <a:gd name="T3" fmla="*/ 29 h 72"/>
                <a:gd name="T4" fmla="*/ 82 w 128"/>
                <a:gd name="T5" fmla="*/ 0 h 72"/>
                <a:gd name="T6" fmla="*/ 58 w 128"/>
                <a:gd name="T7" fmla="*/ 11 h 72"/>
                <a:gd name="T8" fmla="*/ 45 w 128"/>
                <a:gd name="T9" fmla="*/ 4 h 72"/>
                <a:gd name="T10" fmla="*/ 29 w 128"/>
                <a:gd name="T11" fmla="*/ 21 h 72"/>
                <a:gd name="T12" fmla="*/ 29 w 128"/>
                <a:gd name="T13" fmla="*/ 23 h 72"/>
                <a:gd name="T14" fmla="*/ 24 w 128"/>
                <a:gd name="T15" fmla="*/ 23 h 72"/>
                <a:gd name="T16" fmla="*/ 0 w 128"/>
                <a:gd name="T17" fmla="*/ 47 h 72"/>
                <a:gd name="T18" fmla="*/ 24 w 128"/>
                <a:gd name="T19" fmla="*/ 72 h 72"/>
                <a:gd name="T20" fmla="*/ 106 w 128"/>
                <a:gd name="T21" fmla="*/ 72 h 72"/>
                <a:gd name="T22" fmla="*/ 106 w 128"/>
                <a:gd name="T23" fmla="*/ 72 h 72"/>
                <a:gd name="T24" fmla="*/ 128 w 128"/>
                <a:gd name="T25" fmla="*/ 5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72">
                  <a:moveTo>
                    <a:pt x="128" y="50"/>
                  </a:moveTo>
                  <a:cubicBezTo>
                    <a:pt x="128" y="39"/>
                    <a:pt x="121" y="31"/>
                    <a:pt x="112" y="29"/>
                  </a:cubicBezTo>
                  <a:cubicBezTo>
                    <a:pt x="111" y="12"/>
                    <a:pt x="98" y="0"/>
                    <a:pt x="82" y="0"/>
                  </a:cubicBezTo>
                  <a:cubicBezTo>
                    <a:pt x="72" y="0"/>
                    <a:pt x="64" y="4"/>
                    <a:pt x="58" y="11"/>
                  </a:cubicBezTo>
                  <a:cubicBezTo>
                    <a:pt x="55" y="7"/>
                    <a:pt x="51" y="4"/>
                    <a:pt x="45" y="4"/>
                  </a:cubicBezTo>
                  <a:cubicBezTo>
                    <a:pt x="36" y="4"/>
                    <a:pt x="29" y="12"/>
                    <a:pt x="29" y="21"/>
                  </a:cubicBezTo>
                  <a:cubicBezTo>
                    <a:pt x="29" y="22"/>
                    <a:pt x="29" y="23"/>
                    <a:pt x="29" y="23"/>
                  </a:cubicBezTo>
                  <a:cubicBezTo>
                    <a:pt x="27" y="23"/>
                    <a:pt x="26" y="23"/>
                    <a:pt x="24" y="23"/>
                  </a:cubicBezTo>
                  <a:cubicBezTo>
                    <a:pt x="11" y="23"/>
                    <a:pt x="0" y="34"/>
                    <a:pt x="0" y="47"/>
                  </a:cubicBezTo>
                  <a:cubicBezTo>
                    <a:pt x="0" y="61"/>
                    <a:pt x="11" y="72"/>
                    <a:pt x="24" y="72"/>
                  </a:cubicBezTo>
                  <a:cubicBezTo>
                    <a:pt x="106" y="72"/>
                    <a:pt x="106" y="72"/>
                    <a:pt x="106" y="72"/>
                  </a:cubicBezTo>
                  <a:cubicBezTo>
                    <a:pt x="106" y="72"/>
                    <a:pt x="106" y="72"/>
                    <a:pt x="106" y="72"/>
                  </a:cubicBezTo>
                  <a:cubicBezTo>
                    <a:pt x="118" y="71"/>
                    <a:pt x="128" y="62"/>
                    <a:pt x="128"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62" name="Freeform 218"/>
            <p:cNvSpPr>
              <a:spLocks noEditPoints="1"/>
            </p:cNvSpPr>
            <p:nvPr/>
          </p:nvSpPr>
          <p:spPr bwMode="auto">
            <a:xfrm>
              <a:off x="8992317" y="6560592"/>
              <a:ext cx="281855" cy="230965"/>
            </a:xfrm>
            <a:custGeom>
              <a:avLst/>
              <a:gdLst>
                <a:gd name="T0" fmla="*/ 0 w 88"/>
                <a:gd name="T1" fmla="*/ 0 h 72"/>
                <a:gd name="T2" fmla="*/ 0 w 88"/>
                <a:gd name="T3" fmla="*/ 72 h 72"/>
                <a:gd name="T4" fmla="*/ 88 w 88"/>
                <a:gd name="T5" fmla="*/ 72 h 72"/>
                <a:gd name="T6" fmla="*/ 88 w 88"/>
                <a:gd name="T7" fmla="*/ 0 h 72"/>
                <a:gd name="T8" fmla="*/ 0 w 88"/>
                <a:gd name="T9" fmla="*/ 0 h 72"/>
                <a:gd name="T10" fmla="*/ 83 w 88"/>
                <a:gd name="T11" fmla="*/ 66 h 72"/>
                <a:gd name="T12" fmla="*/ 5 w 88"/>
                <a:gd name="T13" fmla="*/ 66 h 72"/>
                <a:gd name="T14" fmla="*/ 5 w 88"/>
                <a:gd name="T15" fmla="*/ 5 h 72"/>
                <a:gd name="T16" fmla="*/ 83 w 88"/>
                <a:gd name="T17" fmla="*/ 5 h 72"/>
                <a:gd name="T18" fmla="*/ 83 w 88"/>
                <a:gd name="T19" fmla="*/ 66 h 72"/>
                <a:gd name="T20" fmla="*/ 61 w 88"/>
                <a:gd name="T21" fmla="*/ 19 h 72"/>
                <a:gd name="T22" fmla="*/ 69 w 88"/>
                <a:gd name="T23" fmla="*/ 27 h 72"/>
                <a:gd name="T24" fmla="*/ 77 w 88"/>
                <a:gd name="T25" fmla="*/ 19 h 72"/>
                <a:gd name="T26" fmla="*/ 69 w 88"/>
                <a:gd name="T27" fmla="*/ 11 h 72"/>
                <a:gd name="T28" fmla="*/ 61 w 88"/>
                <a:gd name="T29" fmla="*/ 19 h 72"/>
                <a:gd name="T30" fmla="*/ 77 w 88"/>
                <a:gd name="T31" fmla="*/ 60 h 72"/>
                <a:gd name="T32" fmla="*/ 11 w 88"/>
                <a:gd name="T33" fmla="*/ 60 h 72"/>
                <a:gd name="T34" fmla="*/ 27 w 88"/>
                <a:gd name="T35" fmla="*/ 16 h 72"/>
                <a:gd name="T36" fmla="*/ 50 w 88"/>
                <a:gd name="T37" fmla="*/ 44 h 72"/>
                <a:gd name="T38" fmla="*/ 61 w 88"/>
                <a:gd name="T39" fmla="*/ 36 h 72"/>
                <a:gd name="T40" fmla="*/ 77 w 88"/>
                <a:gd name="T41"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72">
                  <a:moveTo>
                    <a:pt x="0" y="0"/>
                  </a:moveTo>
                  <a:cubicBezTo>
                    <a:pt x="0" y="72"/>
                    <a:pt x="0" y="72"/>
                    <a:pt x="0" y="72"/>
                  </a:cubicBezTo>
                  <a:cubicBezTo>
                    <a:pt x="88" y="72"/>
                    <a:pt x="88" y="72"/>
                    <a:pt x="88" y="72"/>
                  </a:cubicBezTo>
                  <a:cubicBezTo>
                    <a:pt x="88" y="0"/>
                    <a:pt x="88" y="0"/>
                    <a:pt x="88" y="0"/>
                  </a:cubicBezTo>
                  <a:lnTo>
                    <a:pt x="0" y="0"/>
                  </a:lnTo>
                  <a:close/>
                  <a:moveTo>
                    <a:pt x="83" y="66"/>
                  </a:moveTo>
                  <a:cubicBezTo>
                    <a:pt x="5" y="66"/>
                    <a:pt x="5" y="66"/>
                    <a:pt x="5" y="66"/>
                  </a:cubicBezTo>
                  <a:cubicBezTo>
                    <a:pt x="5" y="5"/>
                    <a:pt x="5" y="5"/>
                    <a:pt x="5" y="5"/>
                  </a:cubicBezTo>
                  <a:cubicBezTo>
                    <a:pt x="83" y="5"/>
                    <a:pt x="83" y="5"/>
                    <a:pt x="83" y="5"/>
                  </a:cubicBezTo>
                  <a:lnTo>
                    <a:pt x="83" y="66"/>
                  </a:lnTo>
                  <a:close/>
                  <a:moveTo>
                    <a:pt x="61" y="19"/>
                  </a:moveTo>
                  <a:cubicBezTo>
                    <a:pt x="61" y="24"/>
                    <a:pt x="64" y="27"/>
                    <a:pt x="69" y="27"/>
                  </a:cubicBezTo>
                  <a:cubicBezTo>
                    <a:pt x="74" y="27"/>
                    <a:pt x="77" y="24"/>
                    <a:pt x="77" y="19"/>
                  </a:cubicBezTo>
                  <a:cubicBezTo>
                    <a:pt x="77" y="14"/>
                    <a:pt x="74" y="11"/>
                    <a:pt x="69" y="11"/>
                  </a:cubicBezTo>
                  <a:cubicBezTo>
                    <a:pt x="64" y="11"/>
                    <a:pt x="61" y="14"/>
                    <a:pt x="61" y="19"/>
                  </a:cubicBezTo>
                  <a:close/>
                  <a:moveTo>
                    <a:pt x="77" y="60"/>
                  </a:moveTo>
                  <a:cubicBezTo>
                    <a:pt x="11" y="60"/>
                    <a:pt x="11" y="60"/>
                    <a:pt x="11" y="60"/>
                  </a:cubicBezTo>
                  <a:cubicBezTo>
                    <a:pt x="27" y="16"/>
                    <a:pt x="27" y="16"/>
                    <a:pt x="27" y="16"/>
                  </a:cubicBezTo>
                  <a:cubicBezTo>
                    <a:pt x="50" y="44"/>
                    <a:pt x="50" y="44"/>
                    <a:pt x="50" y="44"/>
                  </a:cubicBezTo>
                  <a:cubicBezTo>
                    <a:pt x="61" y="36"/>
                    <a:pt x="61" y="36"/>
                    <a:pt x="61" y="36"/>
                  </a:cubicBezTo>
                  <a:lnTo>
                    <a:pt x="77"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63" name="Freeform 219"/>
            <p:cNvSpPr>
              <a:spLocks noEditPoints="1"/>
            </p:cNvSpPr>
            <p:nvPr/>
          </p:nvSpPr>
          <p:spPr bwMode="auto">
            <a:xfrm>
              <a:off x="8583234" y="6505787"/>
              <a:ext cx="272069" cy="275983"/>
            </a:xfrm>
            <a:custGeom>
              <a:avLst/>
              <a:gdLst>
                <a:gd name="T0" fmla="*/ 57 w 85"/>
                <a:gd name="T1" fmla="*/ 59 h 86"/>
                <a:gd name="T2" fmla="*/ 82 w 85"/>
                <a:gd name="T3" fmla="*/ 47 h 86"/>
                <a:gd name="T4" fmla="*/ 82 w 85"/>
                <a:gd name="T5" fmla="*/ 59 h 86"/>
                <a:gd name="T6" fmla="*/ 66 w 85"/>
                <a:gd name="T7" fmla="*/ 67 h 86"/>
                <a:gd name="T8" fmla="*/ 59 w 85"/>
                <a:gd name="T9" fmla="*/ 84 h 86"/>
                <a:gd name="T10" fmla="*/ 47 w 85"/>
                <a:gd name="T11" fmla="*/ 84 h 86"/>
                <a:gd name="T12" fmla="*/ 57 w 85"/>
                <a:gd name="T13" fmla="*/ 59 h 86"/>
                <a:gd name="T14" fmla="*/ 24 w 85"/>
                <a:gd name="T15" fmla="*/ 85 h 86"/>
                <a:gd name="T16" fmla="*/ 39 w 85"/>
                <a:gd name="T17" fmla="*/ 42 h 86"/>
                <a:gd name="T18" fmla="*/ 81 w 85"/>
                <a:gd name="T19" fmla="*/ 23 h 86"/>
                <a:gd name="T20" fmla="*/ 81 w 85"/>
                <a:gd name="T21" fmla="*/ 35 h 86"/>
                <a:gd name="T22" fmla="*/ 81 w 85"/>
                <a:gd name="T23" fmla="*/ 35 h 86"/>
                <a:gd name="T24" fmla="*/ 48 w 85"/>
                <a:gd name="T25" fmla="*/ 51 h 86"/>
                <a:gd name="T26" fmla="*/ 36 w 85"/>
                <a:gd name="T27" fmla="*/ 85 h 86"/>
                <a:gd name="T28" fmla="*/ 24 w 85"/>
                <a:gd name="T29" fmla="*/ 85 h 86"/>
                <a:gd name="T30" fmla="*/ 49 w 85"/>
                <a:gd name="T31" fmla="*/ 7 h 86"/>
                <a:gd name="T32" fmla="*/ 80 w 85"/>
                <a:gd name="T33" fmla="*/ 0 h 86"/>
                <a:gd name="T34" fmla="*/ 80 w 85"/>
                <a:gd name="T35" fmla="*/ 0 h 86"/>
                <a:gd name="T36" fmla="*/ 80 w 85"/>
                <a:gd name="T37" fmla="*/ 12 h 86"/>
                <a:gd name="T38" fmla="*/ 31 w 85"/>
                <a:gd name="T39" fmla="*/ 34 h 86"/>
                <a:gd name="T40" fmla="*/ 12 w 85"/>
                <a:gd name="T41" fmla="*/ 86 h 86"/>
                <a:gd name="T42" fmla="*/ 0 w 85"/>
                <a:gd name="T43" fmla="*/ 86 h 86"/>
                <a:gd name="T44" fmla="*/ 5 w 85"/>
                <a:gd name="T45" fmla="*/ 55 h 86"/>
                <a:gd name="T46" fmla="*/ 22 w 85"/>
                <a:gd name="T47" fmla="*/ 26 h 86"/>
                <a:gd name="T48" fmla="*/ 49 w 85"/>
                <a:gd name="T49" fmla="*/ 7 h 86"/>
                <a:gd name="T50" fmla="*/ 75 w 85"/>
                <a:gd name="T51" fmla="*/ 83 h 86"/>
                <a:gd name="T52" fmla="*/ 83 w 85"/>
                <a:gd name="T53" fmla="*/ 83 h 86"/>
                <a:gd name="T54" fmla="*/ 83 w 85"/>
                <a:gd name="T55" fmla="*/ 74 h 86"/>
                <a:gd name="T56" fmla="*/ 74 w 85"/>
                <a:gd name="T57" fmla="*/ 75 h 86"/>
                <a:gd name="T58" fmla="*/ 75 w 85"/>
                <a:gd name="T59" fmla="*/ 8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5" h="86">
                  <a:moveTo>
                    <a:pt x="57" y="59"/>
                  </a:moveTo>
                  <a:cubicBezTo>
                    <a:pt x="64" y="51"/>
                    <a:pt x="73" y="48"/>
                    <a:pt x="82" y="47"/>
                  </a:cubicBezTo>
                  <a:cubicBezTo>
                    <a:pt x="82" y="59"/>
                    <a:pt x="82" y="59"/>
                    <a:pt x="82" y="59"/>
                  </a:cubicBezTo>
                  <a:cubicBezTo>
                    <a:pt x="76" y="59"/>
                    <a:pt x="70" y="62"/>
                    <a:pt x="66" y="67"/>
                  </a:cubicBezTo>
                  <a:cubicBezTo>
                    <a:pt x="61" y="71"/>
                    <a:pt x="59" y="78"/>
                    <a:pt x="59" y="84"/>
                  </a:cubicBezTo>
                  <a:cubicBezTo>
                    <a:pt x="47" y="84"/>
                    <a:pt x="47" y="84"/>
                    <a:pt x="47" y="84"/>
                  </a:cubicBezTo>
                  <a:cubicBezTo>
                    <a:pt x="47" y="75"/>
                    <a:pt x="50" y="66"/>
                    <a:pt x="57" y="59"/>
                  </a:cubicBezTo>
                  <a:close/>
                  <a:moveTo>
                    <a:pt x="24" y="85"/>
                  </a:moveTo>
                  <a:cubicBezTo>
                    <a:pt x="23" y="69"/>
                    <a:pt x="29" y="54"/>
                    <a:pt x="39" y="42"/>
                  </a:cubicBezTo>
                  <a:cubicBezTo>
                    <a:pt x="50" y="31"/>
                    <a:pt x="65" y="24"/>
                    <a:pt x="81" y="23"/>
                  </a:cubicBezTo>
                  <a:cubicBezTo>
                    <a:pt x="81" y="35"/>
                    <a:pt x="81" y="35"/>
                    <a:pt x="81" y="35"/>
                  </a:cubicBezTo>
                  <a:cubicBezTo>
                    <a:pt x="81" y="35"/>
                    <a:pt x="81" y="35"/>
                    <a:pt x="81" y="35"/>
                  </a:cubicBezTo>
                  <a:cubicBezTo>
                    <a:pt x="69" y="36"/>
                    <a:pt x="57" y="41"/>
                    <a:pt x="48" y="51"/>
                  </a:cubicBezTo>
                  <a:cubicBezTo>
                    <a:pt x="40" y="60"/>
                    <a:pt x="35" y="72"/>
                    <a:pt x="36" y="85"/>
                  </a:cubicBezTo>
                  <a:lnTo>
                    <a:pt x="24" y="85"/>
                  </a:lnTo>
                  <a:close/>
                  <a:moveTo>
                    <a:pt x="49" y="7"/>
                  </a:moveTo>
                  <a:cubicBezTo>
                    <a:pt x="59" y="3"/>
                    <a:pt x="69" y="0"/>
                    <a:pt x="80" y="0"/>
                  </a:cubicBezTo>
                  <a:cubicBezTo>
                    <a:pt x="80" y="0"/>
                    <a:pt x="80" y="0"/>
                    <a:pt x="80" y="0"/>
                  </a:cubicBezTo>
                  <a:cubicBezTo>
                    <a:pt x="80" y="12"/>
                    <a:pt x="80" y="12"/>
                    <a:pt x="80" y="12"/>
                  </a:cubicBezTo>
                  <a:cubicBezTo>
                    <a:pt x="61" y="12"/>
                    <a:pt x="44" y="20"/>
                    <a:pt x="31" y="34"/>
                  </a:cubicBezTo>
                  <a:cubicBezTo>
                    <a:pt x="18" y="48"/>
                    <a:pt x="11" y="67"/>
                    <a:pt x="12" y="86"/>
                  </a:cubicBezTo>
                  <a:cubicBezTo>
                    <a:pt x="0" y="86"/>
                    <a:pt x="0" y="86"/>
                    <a:pt x="0" y="86"/>
                  </a:cubicBezTo>
                  <a:cubicBezTo>
                    <a:pt x="0" y="75"/>
                    <a:pt x="1" y="65"/>
                    <a:pt x="5" y="55"/>
                  </a:cubicBezTo>
                  <a:cubicBezTo>
                    <a:pt x="9" y="44"/>
                    <a:pt x="14" y="35"/>
                    <a:pt x="22" y="26"/>
                  </a:cubicBezTo>
                  <a:cubicBezTo>
                    <a:pt x="30" y="18"/>
                    <a:pt x="39" y="12"/>
                    <a:pt x="49" y="7"/>
                  </a:cubicBezTo>
                  <a:close/>
                  <a:moveTo>
                    <a:pt x="75" y="83"/>
                  </a:moveTo>
                  <a:cubicBezTo>
                    <a:pt x="77" y="85"/>
                    <a:pt x="81" y="85"/>
                    <a:pt x="83" y="83"/>
                  </a:cubicBezTo>
                  <a:cubicBezTo>
                    <a:pt x="85" y="80"/>
                    <a:pt x="85" y="77"/>
                    <a:pt x="83" y="74"/>
                  </a:cubicBezTo>
                  <a:cubicBezTo>
                    <a:pt x="80" y="72"/>
                    <a:pt x="77" y="72"/>
                    <a:pt x="74" y="75"/>
                  </a:cubicBezTo>
                  <a:cubicBezTo>
                    <a:pt x="72" y="77"/>
                    <a:pt x="72" y="81"/>
                    <a:pt x="75"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64" name="Oval 85"/>
          <p:cNvSpPr/>
          <p:nvPr/>
        </p:nvSpPr>
        <p:spPr>
          <a:xfrm>
            <a:off x="4489740" y="1390750"/>
            <a:ext cx="684163" cy="684163"/>
          </a:xfrm>
          <a:prstGeom prst="ellipse">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95000"/>
                  </a:schemeClr>
                </a:solidFill>
                <a:latin typeface="字魂59号-创粗黑" panose="00000500000000000000" pitchFamily="2" charset="-122"/>
                <a:ea typeface="字魂59号-创粗黑" panose="00000500000000000000" pitchFamily="2" charset="-122"/>
              </a:rPr>
              <a:t>A</a:t>
            </a:r>
            <a:endParaRPr lang="en-US" sz="2000" dirty="0">
              <a:solidFill>
                <a:schemeClr val="bg1">
                  <a:lumMod val="95000"/>
                </a:schemeClr>
              </a:solidFill>
              <a:latin typeface="字魂59号-创粗黑" panose="00000500000000000000" pitchFamily="2" charset="-122"/>
              <a:ea typeface="字魂59号-创粗黑" panose="00000500000000000000" pitchFamily="2" charset="-122"/>
            </a:endParaRPr>
          </a:p>
        </p:txBody>
      </p:sp>
      <p:grpSp>
        <p:nvGrpSpPr>
          <p:cNvPr id="66" name="组合 65"/>
          <p:cNvGrpSpPr/>
          <p:nvPr/>
        </p:nvGrpSpPr>
        <p:grpSpPr>
          <a:xfrm>
            <a:off x="5340940" y="1393106"/>
            <a:ext cx="2579432" cy="927294"/>
            <a:chOff x="6010896" y="1708448"/>
            <a:chExt cx="2579432" cy="927294"/>
          </a:xfrm>
        </p:grpSpPr>
        <p:sp>
          <p:nvSpPr>
            <p:cNvPr id="67" name="Shape 2147"/>
            <p:cNvSpPr/>
            <p:nvPr/>
          </p:nvSpPr>
          <p:spPr>
            <a:xfrm>
              <a:off x="6010896" y="1708448"/>
              <a:ext cx="1231107" cy="246221"/>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68" name="Shape 2148"/>
            <p:cNvSpPr/>
            <p:nvPr/>
          </p:nvSpPr>
          <p:spPr>
            <a:xfrm>
              <a:off x="6044602" y="1931703"/>
              <a:ext cx="2545726" cy="704039"/>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0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a:t>
              </a:r>
              <a:endParaRPr lang="en-US" altLang="zh-CN" sz="100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a:p>
              <a:pPr defTabSz="912495">
                <a:lnSpc>
                  <a:spcPct val="150000"/>
                </a:lnSpc>
                <a:spcBef>
                  <a:spcPct val="20000"/>
                </a:spcBef>
                <a:defRPr/>
              </a:pPr>
              <a:endParaRPr lang="en-US" altLang="zh-CN" sz="100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sp>
        <p:nvSpPr>
          <p:cNvPr id="69" name="Oval 85"/>
          <p:cNvSpPr/>
          <p:nvPr/>
        </p:nvSpPr>
        <p:spPr>
          <a:xfrm>
            <a:off x="4466290" y="2635295"/>
            <a:ext cx="684163" cy="684163"/>
          </a:xfrm>
          <a:prstGeom prst="ellipse">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95000"/>
                  </a:schemeClr>
                </a:solidFill>
                <a:latin typeface="字魂59号-创粗黑" panose="00000500000000000000" pitchFamily="2" charset="-122"/>
                <a:ea typeface="字魂59号-创粗黑" panose="00000500000000000000" pitchFamily="2" charset="-122"/>
              </a:rPr>
              <a:t>B</a:t>
            </a:r>
            <a:endParaRPr lang="en-US" sz="2000" dirty="0">
              <a:solidFill>
                <a:schemeClr val="bg1">
                  <a:lumMod val="95000"/>
                </a:schemeClr>
              </a:solidFill>
              <a:latin typeface="字魂59号-创粗黑" panose="00000500000000000000" pitchFamily="2" charset="-122"/>
              <a:ea typeface="字魂59号-创粗黑" panose="00000500000000000000" pitchFamily="2" charset="-122"/>
            </a:endParaRPr>
          </a:p>
        </p:txBody>
      </p:sp>
      <p:grpSp>
        <p:nvGrpSpPr>
          <p:cNvPr id="70" name="组合 69"/>
          <p:cNvGrpSpPr/>
          <p:nvPr/>
        </p:nvGrpSpPr>
        <p:grpSpPr>
          <a:xfrm>
            <a:off x="5297376" y="2637651"/>
            <a:ext cx="2599544" cy="927294"/>
            <a:chOff x="5990782" y="1708448"/>
            <a:chExt cx="2599544" cy="927294"/>
          </a:xfrm>
        </p:grpSpPr>
        <p:sp>
          <p:nvSpPr>
            <p:cNvPr id="71" name="Shape 2147"/>
            <p:cNvSpPr/>
            <p:nvPr/>
          </p:nvSpPr>
          <p:spPr>
            <a:xfrm>
              <a:off x="5990782" y="1708448"/>
              <a:ext cx="1231107" cy="246221"/>
            </a:xfrm>
            <a:prstGeom prst="rect">
              <a:avLst/>
            </a:prstGeom>
            <a:noFill/>
            <a:ln w="12700" cap="flat">
              <a:noFill/>
              <a:miter lim="400000"/>
            </a:ln>
            <a:effectLst/>
          </p:spPr>
          <p:txBody>
            <a:bodyPr wrap="none" lIns="0" tIns="0" rIns="0" bIns="0" numCol="1" anchor="t">
              <a:spAutoFit/>
            </a:bodyPr>
            <a:lstStyle>
              <a:lvl1pPr algn="l" defTabSz="457200">
                <a:defRPr sz="3400">
                  <a:solidFill>
                    <a:srgbClr val="828589"/>
                  </a:solidFill>
                  <a:latin typeface="STIXGeneral-Bold"/>
                  <a:ea typeface="STIXGeneral-Bold"/>
                  <a:cs typeface="STIXGeneral-Bold"/>
                  <a:sym typeface="STIXGeneral-Bold"/>
                </a:defRPr>
              </a:lvl1pPr>
            </a:lstStyle>
            <a:p>
              <a:pPr algn="ctr"/>
              <a:r>
                <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rPr>
                <a:t>单击编辑标题</a:t>
              </a:r>
              <a:endParaRPr lang="zh-CN" altLang="en-US" sz="160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p:txBody>
        </p:sp>
        <p:sp>
          <p:nvSpPr>
            <p:cNvPr id="72" name="Shape 2148"/>
            <p:cNvSpPr/>
            <p:nvPr/>
          </p:nvSpPr>
          <p:spPr>
            <a:xfrm>
              <a:off x="6044601" y="1931703"/>
              <a:ext cx="2545725" cy="704039"/>
            </a:xfrm>
            <a:prstGeom prst="rect">
              <a:avLst/>
            </a:prstGeom>
            <a:noFill/>
            <a:ln w="12700" cap="flat">
              <a:noFill/>
              <a:miter lim="400000"/>
            </a:ln>
            <a:effectLst/>
          </p:spPr>
          <p:txBody>
            <a:bodyPr wrap="square" lIns="0" tIns="0" rIns="0" bIns="0" numCol="1" anchor="t">
              <a:spAutoFit/>
            </a:bodyPr>
            <a:lstStyle>
              <a:lvl1pPr algn="l" defTabSz="457200">
                <a:defRPr sz="1800">
                  <a:solidFill>
                    <a:srgbClr val="828589"/>
                  </a:solidFill>
                  <a:latin typeface="STIXGeneral-Regular"/>
                  <a:ea typeface="STIXGeneral-Regular"/>
                  <a:cs typeface="STIXGeneral-Regular"/>
                  <a:sym typeface="STIXGeneral-Regular"/>
                </a:defRPr>
              </a:lvl1pPr>
            </a:lstStyle>
            <a:p>
              <a:pPr defTabSz="912495">
                <a:lnSpc>
                  <a:spcPct val="150000"/>
                </a:lnSpc>
                <a:spcBef>
                  <a:spcPct val="20000"/>
                </a:spcBef>
                <a:defRPr/>
              </a:pPr>
              <a:r>
                <a:rPr lang="zh-CN" altLang="en-US" sz="1000" spc="3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a:t>
              </a:r>
              <a:endParaRPr lang="en-US" altLang="zh-CN" sz="100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a:p>
              <a:pPr defTabSz="912495">
                <a:lnSpc>
                  <a:spcPct val="150000"/>
                </a:lnSpc>
                <a:spcBef>
                  <a:spcPct val="20000"/>
                </a:spcBef>
                <a:defRPr/>
              </a:pPr>
              <a:endParaRPr lang="en-US" altLang="zh-CN" sz="1000" spc="3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grpSp>
      <p:sp>
        <p:nvSpPr>
          <p:cNvPr id="73"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研究背景及意义</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ustDataLst>
      <p:tags r:id="rId1"/>
    </p:custDataLst>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30" presetClass="entr" presetSubtype="0" fill="hold" grpId="0" nodeType="afterEffect">
                                  <p:stCondLst>
                                    <p:cond delay="0"/>
                                  </p:stCondLst>
                                  <p:childTnLst>
                                    <p:set>
                                      <p:cBhvr>
                                        <p:cTn id="10" dur="1" fill="hold">
                                          <p:stCondLst>
                                            <p:cond delay="0"/>
                                          </p:stCondLst>
                                        </p:cTn>
                                        <p:tgtEl>
                                          <p:spTgt spid="64"/>
                                        </p:tgtEl>
                                        <p:attrNameLst>
                                          <p:attrName>style.visibility</p:attrName>
                                        </p:attrNameLst>
                                      </p:cBhvr>
                                      <p:to>
                                        <p:strVal val="visible"/>
                                      </p:to>
                                    </p:set>
                                    <p:animEffect transition="in" filter="fade">
                                      <p:cBhvr>
                                        <p:cTn id="11" dur="800" decel="100000"/>
                                        <p:tgtEl>
                                          <p:spTgt spid="64"/>
                                        </p:tgtEl>
                                      </p:cBhvr>
                                    </p:animEffect>
                                    <p:anim calcmode="lin" valueType="num">
                                      <p:cBhvr>
                                        <p:cTn id="12" dur="800" decel="100000" fill="hold"/>
                                        <p:tgtEl>
                                          <p:spTgt spid="64"/>
                                        </p:tgtEl>
                                        <p:attrNameLst>
                                          <p:attrName>style.rotation</p:attrName>
                                        </p:attrNameLst>
                                      </p:cBhvr>
                                      <p:tavLst>
                                        <p:tav tm="0">
                                          <p:val>
                                            <p:fltVal val="-90"/>
                                          </p:val>
                                        </p:tav>
                                        <p:tav tm="100000">
                                          <p:val>
                                            <p:fltVal val="0"/>
                                          </p:val>
                                        </p:tav>
                                      </p:tavLst>
                                    </p:anim>
                                    <p:anim calcmode="lin" valueType="num">
                                      <p:cBhvr>
                                        <p:cTn id="13" dur="800" decel="100000" fill="hold"/>
                                        <p:tgtEl>
                                          <p:spTgt spid="64"/>
                                        </p:tgtEl>
                                        <p:attrNameLst>
                                          <p:attrName>ppt_x</p:attrName>
                                        </p:attrNameLst>
                                      </p:cBhvr>
                                      <p:tavLst>
                                        <p:tav tm="0">
                                          <p:val>
                                            <p:strVal val="#ppt_x+0.4"/>
                                          </p:val>
                                        </p:tav>
                                        <p:tav tm="100000">
                                          <p:val>
                                            <p:strVal val="#ppt_x-0.05"/>
                                          </p:val>
                                        </p:tav>
                                      </p:tavLst>
                                    </p:anim>
                                    <p:anim calcmode="lin" valueType="num">
                                      <p:cBhvr>
                                        <p:cTn id="14" dur="800" decel="100000" fill="hold"/>
                                        <p:tgtEl>
                                          <p:spTgt spid="64"/>
                                        </p:tgtEl>
                                        <p:attrNameLst>
                                          <p:attrName>ppt_y</p:attrName>
                                        </p:attrNameLst>
                                      </p:cBhvr>
                                      <p:tavLst>
                                        <p:tav tm="0">
                                          <p:val>
                                            <p:strVal val="#ppt_y-0.4"/>
                                          </p:val>
                                        </p:tav>
                                        <p:tav tm="100000">
                                          <p:val>
                                            <p:strVal val="#ppt_y+0.1"/>
                                          </p:val>
                                        </p:tav>
                                      </p:tavLst>
                                    </p:anim>
                                    <p:anim calcmode="lin" valueType="num">
                                      <p:cBhvr>
                                        <p:cTn id="15" dur="200" accel="100000" fill="hold">
                                          <p:stCondLst>
                                            <p:cond delay="800"/>
                                          </p:stCondLst>
                                        </p:cTn>
                                        <p:tgtEl>
                                          <p:spTgt spid="64"/>
                                        </p:tgtEl>
                                        <p:attrNameLst>
                                          <p:attrName>ppt_x</p:attrName>
                                        </p:attrNameLst>
                                      </p:cBhvr>
                                      <p:tavLst>
                                        <p:tav tm="0">
                                          <p:val>
                                            <p:strVal val="#ppt_x-0.05"/>
                                          </p:val>
                                        </p:tav>
                                        <p:tav tm="100000">
                                          <p:val>
                                            <p:strVal val="#ppt_x"/>
                                          </p:val>
                                        </p:tav>
                                      </p:tavLst>
                                    </p:anim>
                                    <p:anim calcmode="lin" valueType="num">
                                      <p:cBhvr>
                                        <p:cTn id="16" dur="200" accel="100000" fill="hold">
                                          <p:stCondLst>
                                            <p:cond delay="800"/>
                                          </p:stCondLst>
                                        </p:cTn>
                                        <p:tgtEl>
                                          <p:spTgt spid="64"/>
                                        </p:tgtEl>
                                        <p:attrNameLst>
                                          <p:attrName>ppt_y</p:attrName>
                                        </p:attrNameLst>
                                      </p:cBhvr>
                                      <p:tavLst>
                                        <p:tav tm="0">
                                          <p:val>
                                            <p:strVal val="#ppt_y+0.1"/>
                                          </p:val>
                                        </p:tav>
                                        <p:tav tm="100000">
                                          <p:val>
                                            <p:strVal val="#ppt_y"/>
                                          </p:val>
                                        </p:tav>
                                      </p:tavLst>
                                    </p:anim>
                                  </p:childTnLst>
                                </p:cTn>
                              </p:par>
                              <p:par>
                                <p:cTn id="17" presetID="30" presetClass="entr" presetSubtype="0" fill="hold" nodeType="withEffect">
                                  <p:stCondLst>
                                    <p:cond delay="0"/>
                                  </p:stCondLst>
                                  <p:childTnLst>
                                    <p:set>
                                      <p:cBhvr>
                                        <p:cTn id="18" dur="1" fill="hold">
                                          <p:stCondLst>
                                            <p:cond delay="0"/>
                                          </p:stCondLst>
                                        </p:cTn>
                                        <p:tgtEl>
                                          <p:spTgt spid="66"/>
                                        </p:tgtEl>
                                        <p:attrNameLst>
                                          <p:attrName>style.visibility</p:attrName>
                                        </p:attrNameLst>
                                      </p:cBhvr>
                                      <p:to>
                                        <p:strVal val="visible"/>
                                      </p:to>
                                    </p:set>
                                    <p:animEffect transition="in" filter="fade">
                                      <p:cBhvr>
                                        <p:cTn id="19" dur="800" decel="100000"/>
                                        <p:tgtEl>
                                          <p:spTgt spid="66"/>
                                        </p:tgtEl>
                                      </p:cBhvr>
                                    </p:animEffect>
                                    <p:anim calcmode="lin" valueType="num">
                                      <p:cBhvr>
                                        <p:cTn id="20" dur="800" decel="100000" fill="hold"/>
                                        <p:tgtEl>
                                          <p:spTgt spid="66"/>
                                        </p:tgtEl>
                                        <p:attrNameLst>
                                          <p:attrName>style.rotation</p:attrName>
                                        </p:attrNameLst>
                                      </p:cBhvr>
                                      <p:tavLst>
                                        <p:tav tm="0">
                                          <p:val>
                                            <p:fltVal val="-90"/>
                                          </p:val>
                                        </p:tav>
                                        <p:tav tm="100000">
                                          <p:val>
                                            <p:fltVal val="0"/>
                                          </p:val>
                                        </p:tav>
                                      </p:tavLst>
                                    </p:anim>
                                    <p:anim calcmode="lin" valueType="num">
                                      <p:cBhvr>
                                        <p:cTn id="21" dur="800" decel="100000" fill="hold"/>
                                        <p:tgtEl>
                                          <p:spTgt spid="66"/>
                                        </p:tgtEl>
                                        <p:attrNameLst>
                                          <p:attrName>ppt_x</p:attrName>
                                        </p:attrNameLst>
                                      </p:cBhvr>
                                      <p:tavLst>
                                        <p:tav tm="0">
                                          <p:val>
                                            <p:strVal val="#ppt_x+0.4"/>
                                          </p:val>
                                        </p:tav>
                                        <p:tav tm="100000">
                                          <p:val>
                                            <p:strVal val="#ppt_x-0.05"/>
                                          </p:val>
                                        </p:tav>
                                      </p:tavLst>
                                    </p:anim>
                                    <p:anim calcmode="lin" valueType="num">
                                      <p:cBhvr>
                                        <p:cTn id="22" dur="800" decel="100000" fill="hold"/>
                                        <p:tgtEl>
                                          <p:spTgt spid="66"/>
                                        </p:tgtEl>
                                        <p:attrNameLst>
                                          <p:attrName>ppt_y</p:attrName>
                                        </p:attrNameLst>
                                      </p:cBhvr>
                                      <p:tavLst>
                                        <p:tav tm="0">
                                          <p:val>
                                            <p:strVal val="#ppt_y-0.4"/>
                                          </p:val>
                                        </p:tav>
                                        <p:tav tm="100000">
                                          <p:val>
                                            <p:strVal val="#ppt_y+0.1"/>
                                          </p:val>
                                        </p:tav>
                                      </p:tavLst>
                                    </p:anim>
                                    <p:anim calcmode="lin" valueType="num">
                                      <p:cBhvr>
                                        <p:cTn id="23" dur="200" accel="100000" fill="hold">
                                          <p:stCondLst>
                                            <p:cond delay="800"/>
                                          </p:stCondLst>
                                        </p:cTn>
                                        <p:tgtEl>
                                          <p:spTgt spid="66"/>
                                        </p:tgtEl>
                                        <p:attrNameLst>
                                          <p:attrName>ppt_x</p:attrName>
                                        </p:attrNameLst>
                                      </p:cBhvr>
                                      <p:tavLst>
                                        <p:tav tm="0">
                                          <p:val>
                                            <p:strVal val="#ppt_x-0.05"/>
                                          </p:val>
                                        </p:tav>
                                        <p:tav tm="100000">
                                          <p:val>
                                            <p:strVal val="#ppt_x"/>
                                          </p:val>
                                        </p:tav>
                                      </p:tavLst>
                                    </p:anim>
                                    <p:anim calcmode="lin" valueType="num">
                                      <p:cBhvr>
                                        <p:cTn id="24" dur="200" accel="100000" fill="hold">
                                          <p:stCondLst>
                                            <p:cond delay="800"/>
                                          </p:stCondLst>
                                        </p:cTn>
                                        <p:tgtEl>
                                          <p:spTgt spid="66"/>
                                        </p:tgtEl>
                                        <p:attrNameLst>
                                          <p:attrName>ppt_y</p:attrName>
                                        </p:attrNameLst>
                                      </p:cBhvr>
                                      <p:tavLst>
                                        <p:tav tm="0">
                                          <p:val>
                                            <p:strVal val="#ppt_y+0.1"/>
                                          </p:val>
                                        </p:tav>
                                        <p:tav tm="100000">
                                          <p:val>
                                            <p:strVal val="#ppt_y"/>
                                          </p:val>
                                        </p:tav>
                                      </p:tavLst>
                                    </p:anim>
                                  </p:childTnLst>
                                </p:cTn>
                              </p:par>
                              <p:par>
                                <p:cTn id="25" presetID="30" presetClass="entr" presetSubtype="0" fill="hold" grpId="0" nodeType="withEffect">
                                  <p:stCondLst>
                                    <p:cond delay="0"/>
                                  </p:stCondLst>
                                  <p:childTnLst>
                                    <p:set>
                                      <p:cBhvr>
                                        <p:cTn id="26" dur="1" fill="hold">
                                          <p:stCondLst>
                                            <p:cond delay="0"/>
                                          </p:stCondLst>
                                        </p:cTn>
                                        <p:tgtEl>
                                          <p:spTgt spid="69"/>
                                        </p:tgtEl>
                                        <p:attrNameLst>
                                          <p:attrName>style.visibility</p:attrName>
                                        </p:attrNameLst>
                                      </p:cBhvr>
                                      <p:to>
                                        <p:strVal val="visible"/>
                                      </p:to>
                                    </p:set>
                                    <p:animEffect transition="in" filter="fade">
                                      <p:cBhvr>
                                        <p:cTn id="27" dur="800" decel="100000"/>
                                        <p:tgtEl>
                                          <p:spTgt spid="69"/>
                                        </p:tgtEl>
                                      </p:cBhvr>
                                    </p:animEffect>
                                    <p:anim calcmode="lin" valueType="num">
                                      <p:cBhvr>
                                        <p:cTn id="28" dur="800" decel="100000" fill="hold"/>
                                        <p:tgtEl>
                                          <p:spTgt spid="69"/>
                                        </p:tgtEl>
                                        <p:attrNameLst>
                                          <p:attrName>style.rotation</p:attrName>
                                        </p:attrNameLst>
                                      </p:cBhvr>
                                      <p:tavLst>
                                        <p:tav tm="0">
                                          <p:val>
                                            <p:fltVal val="-90"/>
                                          </p:val>
                                        </p:tav>
                                        <p:tav tm="100000">
                                          <p:val>
                                            <p:fltVal val="0"/>
                                          </p:val>
                                        </p:tav>
                                      </p:tavLst>
                                    </p:anim>
                                    <p:anim calcmode="lin" valueType="num">
                                      <p:cBhvr>
                                        <p:cTn id="29" dur="800" decel="100000" fill="hold"/>
                                        <p:tgtEl>
                                          <p:spTgt spid="69"/>
                                        </p:tgtEl>
                                        <p:attrNameLst>
                                          <p:attrName>ppt_x</p:attrName>
                                        </p:attrNameLst>
                                      </p:cBhvr>
                                      <p:tavLst>
                                        <p:tav tm="0">
                                          <p:val>
                                            <p:strVal val="#ppt_x+0.4"/>
                                          </p:val>
                                        </p:tav>
                                        <p:tav tm="100000">
                                          <p:val>
                                            <p:strVal val="#ppt_x-0.05"/>
                                          </p:val>
                                        </p:tav>
                                      </p:tavLst>
                                    </p:anim>
                                    <p:anim calcmode="lin" valueType="num">
                                      <p:cBhvr>
                                        <p:cTn id="30" dur="800" decel="100000" fill="hold"/>
                                        <p:tgtEl>
                                          <p:spTgt spid="69"/>
                                        </p:tgtEl>
                                        <p:attrNameLst>
                                          <p:attrName>ppt_y</p:attrName>
                                        </p:attrNameLst>
                                      </p:cBhvr>
                                      <p:tavLst>
                                        <p:tav tm="0">
                                          <p:val>
                                            <p:strVal val="#ppt_y-0.4"/>
                                          </p:val>
                                        </p:tav>
                                        <p:tav tm="100000">
                                          <p:val>
                                            <p:strVal val="#ppt_y+0.1"/>
                                          </p:val>
                                        </p:tav>
                                      </p:tavLst>
                                    </p:anim>
                                    <p:anim calcmode="lin" valueType="num">
                                      <p:cBhvr>
                                        <p:cTn id="31" dur="200" accel="100000" fill="hold">
                                          <p:stCondLst>
                                            <p:cond delay="800"/>
                                          </p:stCondLst>
                                        </p:cTn>
                                        <p:tgtEl>
                                          <p:spTgt spid="69"/>
                                        </p:tgtEl>
                                        <p:attrNameLst>
                                          <p:attrName>ppt_x</p:attrName>
                                        </p:attrNameLst>
                                      </p:cBhvr>
                                      <p:tavLst>
                                        <p:tav tm="0">
                                          <p:val>
                                            <p:strVal val="#ppt_x-0.05"/>
                                          </p:val>
                                        </p:tav>
                                        <p:tav tm="100000">
                                          <p:val>
                                            <p:strVal val="#ppt_x"/>
                                          </p:val>
                                        </p:tav>
                                      </p:tavLst>
                                    </p:anim>
                                    <p:anim calcmode="lin" valueType="num">
                                      <p:cBhvr>
                                        <p:cTn id="32" dur="200" accel="100000" fill="hold">
                                          <p:stCondLst>
                                            <p:cond delay="800"/>
                                          </p:stCondLst>
                                        </p:cTn>
                                        <p:tgtEl>
                                          <p:spTgt spid="69"/>
                                        </p:tgtEl>
                                        <p:attrNameLst>
                                          <p:attrName>ppt_y</p:attrName>
                                        </p:attrNameLst>
                                      </p:cBhvr>
                                      <p:tavLst>
                                        <p:tav tm="0">
                                          <p:val>
                                            <p:strVal val="#ppt_y+0.1"/>
                                          </p:val>
                                        </p:tav>
                                        <p:tav tm="100000">
                                          <p:val>
                                            <p:strVal val="#ppt_y"/>
                                          </p:val>
                                        </p:tav>
                                      </p:tavLst>
                                    </p:anim>
                                  </p:childTnLst>
                                </p:cTn>
                              </p:par>
                              <p:par>
                                <p:cTn id="33" presetID="30" presetClass="entr" presetSubtype="0" fill="hold" nodeType="withEffect">
                                  <p:stCondLst>
                                    <p:cond delay="0"/>
                                  </p:stCondLst>
                                  <p:childTnLst>
                                    <p:set>
                                      <p:cBhvr>
                                        <p:cTn id="34" dur="1" fill="hold">
                                          <p:stCondLst>
                                            <p:cond delay="0"/>
                                          </p:stCondLst>
                                        </p:cTn>
                                        <p:tgtEl>
                                          <p:spTgt spid="70"/>
                                        </p:tgtEl>
                                        <p:attrNameLst>
                                          <p:attrName>style.visibility</p:attrName>
                                        </p:attrNameLst>
                                      </p:cBhvr>
                                      <p:to>
                                        <p:strVal val="visible"/>
                                      </p:to>
                                    </p:set>
                                    <p:animEffect transition="in" filter="fade">
                                      <p:cBhvr>
                                        <p:cTn id="35" dur="800" decel="100000"/>
                                        <p:tgtEl>
                                          <p:spTgt spid="70"/>
                                        </p:tgtEl>
                                      </p:cBhvr>
                                    </p:animEffect>
                                    <p:anim calcmode="lin" valueType="num">
                                      <p:cBhvr>
                                        <p:cTn id="36" dur="800" decel="100000" fill="hold"/>
                                        <p:tgtEl>
                                          <p:spTgt spid="70"/>
                                        </p:tgtEl>
                                        <p:attrNameLst>
                                          <p:attrName>style.rotation</p:attrName>
                                        </p:attrNameLst>
                                      </p:cBhvr>
                                      <p:tavLst>
                                        <p:tav tm="0">
                                          <p:val>
                                            <p:fltVal val="-90"/>
                                          </p:val>
                                        </p:tav>
                                        <p:tav tm="100000">
                                          <p:val>
                                            <p:fltVal val="0"/>
                                          </p:val>
                                        </p:tav>
                                      </p:tavLst>
                                    </p:anim>
                                    <p:anim calcmode="lin" valueType="num">
                                      <p:cBhvr>
                                        <p:cTn id="37" dur="800" decel="100000" fill="hold"/>
                                        <p:tgtEl>
                                          <p:spTgt spid="70"/>
                                        </p:tgtEl>
                                        <p:attrNameLst>
                                          <p:attrName>ppt_x</p:attrName>
                                        </p:attrNameLst>
                                      </p:cBhvr>
                                      <p:tavLst>
                                        <p:tav tm="0">
                                          <p:val>
                                            <p:strVal val="#ppt_x+0.4"/>
                                          </p:val>
                                        </p:tav>
                                        <p:tav tm="100000">
                                          <p:val>
                                            <p:strVal val="#ppt_x-0.05"/>
                                          </p:val>
                                        </p:tav>
                                      </p:tavLst>
                                    </p:anim>
                                    <p:anim calcmode="lin" valueType="num">
                                      <p:cBhvr>
                                        <p:cTn id="38" dur="800" decel="100000" fill="hold"/>
                                        <p:tgtEl>
                                          <p:spTgt spid="70"/>
                                        </p:tgtEl>
                                        <p:attrNameLst>
                                          <p:attrName>ppt_y</p:attrName>
                                        </p:attrNameLst>
                                      </p:cBhvr>
                                      <p:tavLst>
                                        <p:tav tm="0">
                                          <p:val>
                                            <p:strVal val="#ppt_y-0.4"/>
                                          </p:val>
                                        </p:tav>
                                        <p:tav tm="100000">
                                          <p:val>
                                            <p:strVal val="#ppt_y+0.1"/>
                                          </p:val>
                                        </p:tav>
                                      </p:tavLst>
                                    </p:anim>
                                    <p:anim calcmode="lin" valueType="num">
                                      <p:cBhvr>
                                        <p:cTn id="39" dur="200" accel="100000" fill="hold">
                                          <p:stCondLst>
                                            <p:cond delay="800"/>
                                          </p:stCondLst>
                                        </p:cTn>
                                        <p:tgtEl>
                                          <p:spTgt spid="70"/>
                                        </p:tgtEl>
                                        <p:attrNameLst>
                                          <p:attrName>ppt_x</p:attrName>
                                        </p:attrNameLst>
                                      </p:cBhvr>
                                      <p:tavLst>
                                        <p:tav tm="0">
                                          <p:val>
                                            <p:strVal val="#ppt_x-0.05"/>
                                          </p:val>
                                        </p:tav>
                                        <p:tav tm="100000">
                                          <p:val>
                                            <p:strVal val="#ppt_x"/>
                                          </p:val>
                                        </p:tav>
                                      </p:tavLst>
                                    </p:anim>
                                    <p:anim calcmode="lin" valueType="num">
                                      <p:cBhvr>
                                        <p:cTn id="40" dur="200" accel="100000" fill="hold">
                                          <p:stCondLst>
                                            <p:cond delay="800"/>
                                          </p:stCondLst>
                                        </p:cTn>
                                        <p:tgtEl>
                                          <p:spTgt spid="70"/>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69916" y="2006497"/>
            <a:ext cx="3828155" cy="2633109"/>
            <a:chOff x="-369916" y="2006497"/>
            <a:chExt cx="3828155" cy="2633109"/>
          </a:xfrm>
        </p:grpSpPr>
        <p:grpSp>
          <p:nvGrpSpPr>
            <p:cNvPr id="2" name="组合 140"/>
            <p:cNvGrpSpPr/>
            <p:nvPr/>
          </p:nvGrpSpPr>
          <p:grpSpPr>
            <a:xfrm>
              <a:off x="-369916" y="2006497"/>
              <a:ext cx="3249728" cy="2294239"/>
              <a:chOff x="-485775" y="2006497"/>
              <a:chExt cx="3249728" cy="2294239"/>
            </a:xfrm>
          </p:grpSpPr>
          <p:sp>
            <p:nvSpPr>
              <p:cNvPr id="91179" name="Freeform 26"/>
              <p:cNvSpPr/>
              <p:nvPr/>
            </p:nvSpPr>
            <p:spPr bwMode="auto">
              <a:xfrm>
                <a:off x="620480" y="2849204"/>
                <a:ext cx="386151" cy="357070"/>
              </a:xfrm>
              <a:custGeom>
                <a:avLst/>
                <a:gdLst>
                  <a:gd name="T0" fmla="*/ 0 w 291"/>
                  <a:gd name="T1" fmla="*/ 465917 h 269"/>
                  <a:gd name="T2" fmla="*/ 342058 w 291"/>
                  <a:gd name="T3" fmla="*/ 139579 h 269"/>
                  <a:gd name="T4" fmla="*/ 572063 w 291"/>
                  <a:gd name="T5" fmla="*/ 139579 h 269"/>
                  <a:gd name="T6" fmla="*/ 418727 w 291"/>
                  <a:gd name="T7" fmla="*/ 444292 h 269"/>
                  <a:gd name="T8" fmla="*/ 161200 w 291"/>
                  <a:gd name="T9" fmla="*/ 528826 h 269"/>
                  <a:gd name="T10" fmla="*/ 0 w 291"/>
                  <a:gd name="T11" fmla="*/ 465917 h 26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1" h="269">
                    <a:moveTo>
                      <a:pt x="0" y="237"/>
                    </a:moveTo>
                    <a:cubicBezTo>
                      <a:pt x="0" y="237"/>
                      <a:pt x="147" y="142"/>
                      <a:pt x="174" y="71"/>
                    </a:cubicBezTo>
                    <a:cubicBezTo>
                      <a:pt x="201" y="0"/>
                      <a:pt x="291" y="55"/>
                      <a:pt x="291" y="71"/>
                    </a:cubicBezTo>
                    <a:cubicBezTo>
                      <a:pt x="291" y="87"/>
                      <a:pt x="235" y="206"/>
                      <a:pt x="213" y="226"/>
                    </a:cubicBezTo>
                    <a:cubicBezTo>
                      <a:pt x="191" y="245"/>
                      <a:pt x="82" y="269"/>
                      <a:pt x="82" y="269"/>
                    </a:cubicBezTo>
                    <a:lnTo>
                      <a:pt x="0" y="237"/>
                    </a:lnTo>
                    <a:close/>
                  </a:path>
                </a:pathLst>
              </a:custGeom>
              <a:solidFill>
                <a:srgbClr val="F3D2B0"/>
              </a:solidFill>
              <a:ln w="9525">
                <a:noFill/>
                <a:round/>
              </a:ln>
            </p:spPr>
            <p:txBody>
              <a:bodyPr/>
              <a:lstStyle/>
              <a:p>
                <a:endParaRPr lang="zh-CN" altLang="en-US"/>
              </a:p>
            </p:txBody>
          </p:sp>
          <p:sp>
            <p:nvSpPr>
              <p:cNvPr id="91181" name="Freeform 28"/>
              <p:cNvSpPr/>
              <p:nvPr/>
            </p:nvSpPr>
            <p:spPr bwMode="auto">
              <a:xfrm>
                <a:off x="1393342" y="2636983"/>
                <a:ext cx="546672" cy="359877"/>
              </a:xfrm>
              <a:custGeom>
                <a:avLst/>
                <a:gdLst>
                  <a:gd name="T0" fmla="*/ 699789 w 412"/>
                  <a:gd name="T1" fmla="*/ 302876 h 271"/>
                  <a:gd name="T2" fmla="*/ 226055 w 412"/>
                  <a:gd name="T3" fmla="*/ 501515 h 271"/>
                  <a:gd name="T4" fmla="*/ 31451 w 412"/>
                  <a:gd name="T5" fmla="*/ 422846 h 271"/>
                  <a:gd name="T6" fmla="*/ 112045 w 412"/>
                  <a:gd name="T7" fmla="*/ 230107 h 271"/>
                  <a:gd name="T8" fmla="*/ 583813 w 412"/>
                  <a:gd name="T9" fmla="*/ 31468 h 271"/>
                  <a:gd name="T10" fmla="*/ 778417 w 412"/>
                  <a:gd name="T11" fmla="*/ 110137 h 271"/>
                  <a:gd name="T12" fmla="*/ 699789 w 412"/>
                  <a:gd name="T13" fmla="*/ 302876 h 27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2" h="271">
                    <a:moveTo>
                      <a:pt x="356" y="154"/>
                    </a:moveTo>
                    <a:cubicBezTo>
                      <a:pt x="115" y="255"/>
                      <a:pt x="115" y="255"/>
                      <a:pt x="115" y="255"/>
                    </a:cubicBezTo>
                    <a:cubicBezTo>
                      <a:pt x="77" y="271"/>
                      <a:pt x="32" y="253"/>
                      <a:pt x="16" y="215"/>
                    </a:cubicBezTo>
                    <a:cubicBezTo>
                      <a:pt x="0" y="177"/>
                      <a:pt x="19" y="133"/>
                      <a:pt x="57" y="117"/>
                    </a:cubicBezTo>
                    <a:cubicBezTo>
                      <a:pt x="297" y="16"/>
                      <a:pt x="297" y="16"/>
                      <a:pt x="297" y="16"/>
                    </a:cubicBezTo>
                    <a:cubicBezTo>
                      <a:pt x="335" y="0"/>
                      <a:pt x="380" y="18"/>
                      <a:pt x="396" y="56"/>
                    </a:cubicBezTo>
                    <a:cubicBezTo>
                      <a:pt x="412" y="94"/>
                      <a:pt x="394" y="138"/>
                      <a:pt x="356" y="154"/>
                    </a:cubicBezTo>
                    <a:close/>
                  </a:path>
                </a:pathLst>
              </a:custGeom>
              <a:solidFill>
                <a:srgbClr val="F3D2B0"/>
              </a:solidFill>
              <a:ln w="9525">
                <a:noFill/>
                <a:round/>
              </a:ln>
            </p:spPr>
            <p:txBody>
              <a:bodyPr/>
              <a:lstStyle/>
              <a:p>
                <a:endParaRPr lang="zh-CN" altLang="en-US"/>
              </a:p>
            </p:txBody>
          </p:sp>
          <p:sp>
            <p:nvSpPr>
              <p:cNvPr id="91182" name="Freeform 29"/>
              <p:cNvSpPr/>
              <p:nvPr/>
            </p:nvSpPr>
            <p:spPr bwMode="auto">
              <a:xfrm>
                <a:off x="1463501" y="2801482"/>
                <a:ext cx="545550" cy="361000"/>
              </a:xfrm>
              <a:custGeom>
                <a:avLst/>
                <a:gdLst>
                  <a:gd name="T0" fmla="*/ 698085 w 411"/>
                  <a:gd name="T1" fmla="*/ 304670 h 272"/>
                  <a:gd name="T2" fmla="*/ 224174 w 411"/>
                  <a:gd name="T3" fmla="*/ 503196 h 272"/>
                  <a:gd name="T4" fmla="*/ 31463 w 411"/>
                  <a:gd name="T5" fmla="*/ 424572 h 272"/>
                  <a:gd name="T6" fmla="*/ 110120 w 411"/>
                  <a:gd name="T7" fmla="*/ 231942 h 272"/>
                  <a:gd name="T8" fmla="*/ 584031 w 411"/>
                  <a:gd name="T9" fmla="*/ 31450 h 272"/>
                  <a:gd name="T10" fmla="*/ 776742 w 411"/>
                  <a:gd name="T11" fmla="*/ 110074 h 272"/>
                  <a:gd name="T12" fmla="*/ 698085 w 411"/>
                  <a:gd name="T13" fmla="*/ 304670 h 2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1" h="272">
                    <a:moveTo>
                      <a:pt x="355" y="155"/>
                    </a:moveTo>
                    <a:cubicBezTo>
                      <a:pt x="114" y="256"/>
                      <a:pt x="114" y="256"/>
                      <a:pt x="114" y="256"/>
                    </a:cubicBezTo>
                    <a:cubicBezTo>
                      <a:pt x="76" y="272"/>
                      <a:pt x="32" y="254"/>
                      <a:pt x="16" y="216"/>
                    </a:cubicBezTo>
                    <a:cubicBezTo>
                      <a:pt x="0" y="178"/>
                      <a:pt x="18" y="134"/>
                      <a:pt x="56" y="118"/>
                    </a:cubicBezTo>
                    <a:cubicBezTo>
                      <a:pt x="297" y="16"/>
                      <a:pt x="297" y="16"/>
                      <a:pt x="297" y="16"/>
                    </a:cubicBezTo>
                    <a:cubicBezTo>
                      <a:pt x="335" y="0"/>
                      <a:pt x="379" y="18"/>
                      <a:pt x="395" y="56"/>
                    </a:cubicBezTo>
                    <a:cubicBezTo>
                      <a:pt x="411" y="94"/>
                      <a:pt x="393" y="139"/>
                      <a:pt x="355" y="155"/>
                    </a:cubicBezTo>
                    <a:close/>
                  </a:path>
                </a:pathLst>
              </a:custGeom>
              <a:solidFill>
                <a:srgbClr val="F3D2B0"/>
              </a:solidFill>
              <a:ln w="9525">
                <a:noFill/>
                <a:round/>
              </a:ln>
            </p:spPr>
            <p:txBody>
              <a:bodyPr/>
              <a:lstStyle/>
              <a:p>
                <a:endParaRPr lang="zh-CN" altLang="en-US"/>
              </a:p>
            </p:txBody>
          </p:sp>
          <p:sp>
            <p:nvSpPr>
              <p:cNvPr id="91183" name="Freeform 30"/>
              <p:cNvSpPr/>
              <p:nvPr/>
            </p:nvSpPr>
            <p:spPr bwMode="auto">
              <a:xfrm>
                <a:off x="1529730" y="2958121"/>
                <a:ext cx="545550" cy="361000"/>
              </a:xfrm>
              <a:custGeom>
                <a:avLst/>
                <a:gdLst>
                  <a:gd name="T0" fmla="*/ 698085 w 411"/>
                  <a:gd name="T1" fmla="*/ 302704 h 272"/>
                  <a:gd name="T2" fmla="*/ 224174 w 411"/>
                  <a:gd name="T3" fmla="*/ 503196 h 272"/>
                  <a:gd name="T4" fmla="*/ 31463 w 411"/>
                  <a:gd name="T5" fmla="*/ 424572 h 272"/>
                  <a:gd name="T6" fmla="*/ 110120 w 411"/>
                  <a:gd name="T7" fmla="*/ 229976 h 272"/>
                  <a:gd name="T8" fmla="*/ 582065 w 411"/>
                  <a:gd name="T9" fmla="*/ 31450 h 272"/>
                  <a:gd name="T10" fmla="*/ 776742 w 411"/>
                  <a:gd name="T11" fmla="*/ 110074 h 272"/>
                  <a:gd name="T12" fmla="*/ 698085 w 411"/>
                  <a:gd name="T13" fmla="*/ 302704 h 2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1" h="272">
                    <a:moveTo>
                      <a:pt x="355" y="154"/>
                    </a:moveTo>
                    <a:cubicBezTo>
                      <a:pt x="114" y="256"/>
                      <a:pt x="114" y="256"/>
                      <a:pt x="114" y="256"/>
                    </a:cubicBezTo>
                    <a:cubicBezTo>
                      <a:pt x="76" y="272"/>
                      <a:pt x="32" y="254"/>
                      <a:pt x="16" y="216"/>
                    </a:cubicBezTo>
                    <a:cubicBezTo>
                      <a:pt x="0" y="178"/>
                      <a:pt x="18" y="133"/>
                      <a:pt x="56" y="117"/>
                    </a:cubicBezTo>
                    <a:cubicBezTo>
                      <a:pt x="296" y="16"/>
                      <a:pt x="296" y="16"/>
                      <a:pt x="296" y="16"/>
                    </a:cubicBezTo>
                    <a:cubicBezTo>
                      <a:pt x="334" y="0"/>
                      <a:pt x="379" y="18"/>
                      <a:pt x="395" y="56"/>
                    </a:cubicBezTo>
                    <a:cubicBezTo>
                      <a:pt x="411" y="94"/>
                      <a:pt x="393" y="138"/>
                      <a:pt x="355" y="154"/>
                    </a:cubicBezTo>
                    <a:close/>
                  </a:path>
                </a:pathLst>
              </a:custGeom>
              <a:solidFill>
                <a:srgbClr val="F3D2B0"/>
              </a:solidFill>
              <a:ln w="9525">
                <a:noFill/>
                <a:round/>
              </a:ln>
            </p:spPr>
            <p:txBody>
              <a:bodyPr/>
              <a:lstStyle/>
              <a:p>
                <a:endParaRPr lang="zh-CN" altLang="en-US"/>
              </a:p>
            </p:txBody>
          </p:sp>
          <p:sp>
            <p:nvSpPr>
              <p:cNvPr id="91184" name="Freeform 31"/>
              <p:cNvSpPr/>
              <p:nvPr/>
            </p:nvSpPr>
            <p:spPr bwMode="auto">
              <a:xfrm>
                <a:off x="1594837" y="3114760"/>
                <a:ext cx="545550" cy="361000"/>
              </a:xfrm>
              <a:custGeom>
                <a:avLst/>
                <a:gdLst>
                  <a:gd name="T0" fmla="*/ 698085 w 411"/>
                  <a:gd name="T1" fmla="*/ 302704 h 272"/>
                  <a:gd name="T2" fmla="*/ 224174 w 411"/>
                  <a:gd name="T3" fmla="*/ 503196 h 272"/>
                  <a:gd name="T4" fmla="*/ 31463 w 411"/>
                  <a:gd name="T5" fmla="*/ 422606 h 272"/>
                  <a:gd name="T6" fmla="*/ 110120 w 411"/>
                  <a:gd name="T7" fmla="*/ 229976 h 272"/>
                  <a:gd name="T8" fmla="*/ 584031 w 411"/>
                  <a:gd name="T9" fmla="*/ 31450 h 272"/>
                  <a:gd name="T10" fmla="*/ 776742 w 411"/>
                  <a:gd name="T11" fmla="*/ 110074 h 272"/>
                  <a:gd name="T12" fmla="*/ 698085 w 411"/>
                  <a:gd name="T13" fmla="*/ 302704 h 2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1" h="272">
                    <a:moveTo>
                      <a:pt x="355" y="154"/>
                    </a:moveTo>
                    <a:cubicBezTo>
                      <a:pt x="114" y="256"/>
                      <a:pt x="114" y="256"/>
                      <a:pt x="114" y="256"/>
                    </a:cubicBezTo>
                    <a:cubicBezTo>
                      <a:pt x="76" y="272"/>
                      <a:pt x="32" y="254"/>
                      <a:pt x="16" y="215"/>
                    </a:cubicBezTo>
                    <a:cubicBezTo>
                      <a:pt x="0" y="177"/>
                      <a:pt x="18" y="133"/>
                      <a:pt x="56" y="117"/>
                    </a:cubicBezTo>
                    <a:cubicBezTo>
                      <a:pt x="297" y="16"/>
                      <a:pt x="297" y="16"/>
                      <a:pt x="297" y="16"/>
                    </a:cubicBezTo>
                    <a:cubicBezTo>
                      <a:pt x="335" y="0"/>
                      <a:pt x="379" y="18"/>
                      <a:pt x="395" y="56"/>
                    </a:cubicBezTo>
                    <a:cubicBezTo>
                      <a:pt x="411" y="94"/>
                      <a:pt x="393" y="138"/>
                      <a:pt x="355" y="154"/>
                    </a:cubicBezTo>
                    <a:close/>
                  </a:path>
                </a:pathLst>
              </a:custGeom>
              <a:solidFill>
                <a:srgbClr val="F3D2B0"/>
              </a:solidFill>
              <a:ln w="9525">
                <a:noFill/>
                <a:round/>
              </a:ln>
            </p:spPr>
            <p:txBody>
              <a:bodyPr/>
              <a:lstStyle/>
              <a:p>
                <a:endParaRPr lang="zh-CN" altLang="en-US"/>
              </a:p>
            </p:txBody>
          </p:sp>
          <p:sp>
            <p:nvSpPr>
              <p:cNvPr id="91185" name="Freeform 32"/>
              <p:cNvSpPr/>
              <p:nvPr/>
            </p:nvSpPr>
            <p:spPr bwMode="auto">
              <a:xfrm>
                <a:off x="1111587" y="3175956"/>
                <a:ext cx="171186" cy="217273"/>
              </a:xfrm>
              <a:custGeom>
                <a:avLst/>
                <a:gdLst>
                  <a:gd name="T0" fmla="*/ 200524 w 129"/>
                  <a:gd name="T1" fmla="*/ 0 h 164"/>
                  <a:gd name="T2" fmla="*/ 0 w 129"/>
                  <a:gd name="T3" fmla="*/ 321785 h 164"/>
                  <a:gd name="T4" fmla="*/ 253604 w 129"/>
                  <a:gd name="T5" fmla="*/ 96143 h 164"/>
                  <a:gd name="T6" fmla="*/ 200524 w 129"/>
                  <a:gd name="T7" fmla="*/ 0 h 16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9" h="164">
                    <a:moveTo>
                      <a:pt x="102" y="0"/>
                    </a:moveTo>
                    <a:cubicBezTo>
                      <a:pt x="102" y="0"/>
                      <a:pt x="107" y="116"/>
                      <a:pt x="0" y="164"/>
                    </a:cubicBezTo>
                    <a:cubicBezTo>
                      <a:pt x="0" y="164"/>
                      <a:pt x="89" y="157"/>
                      <a:pt x="129" y="49"/>
                    </a:cubicBezTo>
                    <a:cubicBezTo>
                      <a:pt x="102" y="0"/>
                      <a:pt x="102" y="0"/>
                      <a:pt x="102" y="0"/>
                    </a:cubicBezTo>
                  </a:path>
                </a:pathLst>
              </a:custGeom>
              <a:solidFill>
                <a:srgbClr val="DDB692"/>
              </a:solidFill>
              <a:ln w="9525">
                <a:noFill/>
                <a:round/>
              </a:ln>
            </p:spPr>
            <p:txBody>
              <a:bodyPr/>
              <a:lstStyle/>
              <a:p>
                <a:endParaRPr lang="zh-CN" altLang="en-US"/>
              </a:p>
            </p:txBody>
          </p:sp>
          <p:sp>
            <p:nvSpPr>
              <p:cNvPr id="91186" name="Freeform 33"/>
              <p:cNvSpPr/>
              <p:nvPr/>
            </p:nvSpPr>
            <p:spPr bwMode="auto">
              <a:xfrm>
                <a:off x="1272109" y="3219748"/>
                <a:ext cx="459115" cy="362123"/>
              </a:xfrm>
              <a:custGeom>
                <a:avLst/>
                <a:gdLst>
                  <a:gd name="T0" fmla="*/ 0 w 346"/>
                  <a:gd name="T1" fmla="*/ 68758 h 273"/>
                  <a:gd name="T2" fmla="*/ 601525 w 346"/>
                  <a:gd name="T3" fmla="*/ 536309 h 273"/>
                  <a:gd name="T4" fmla="*/ 646738 w 346"/>
                  <a:gd name="T5" fmla="*/ 516664 h 273"/>
                  <a:gd name="T6" fmla="*/ 0 w 346"/>
                  <a:gd name="T7" fmla="*/ 0 h 273"/>
                  <a:gd name="T8" fmla="*/ 0 w 346"/>
                  <a:gd name="T9" fmla="*/ 68758 h 27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6" h="273">
                    <a:moveTo>
                      <a:pt x="0" y="35"/>
                    </a:moveTo>
                    <a:cubicBezTo>
                      <a:pt x="0" y="35"/>
                      <a:pt x="99" y="223"/>
                      <a:pt x="306" y="273"/>
                    </a:cubicBezTo>
                    <a:cubicBezTo>
                      <a:pt x="306" y="273"/>
                      <a:pt x="312" y="271"/>
                      <a:pt x="329" y="263"/>
                    </a:cubicBezTo>
                    <a:cubicBezTo>
                      <a:pt x="346" y="256"/>
                      <a:pt x="0" y="0"/>
                      <a:pt x="0" y="0"/>
                    </a:cubicBezTo>
                    <a:lnTo>
                      <a:pt x="0" y="35"/>
                    </a:lnTo>
                    <a:close/>
                  </a:path>
                </a:pathLst>
              </a:custGeom>
              <a:solidFill>
                <a:srgbClr val="DDB692"/>
              </a:solidFill>
              <a:ln w="9525">
                <a:noFill/>
                <a:round/>
              </a:ln>
            </p:spPr>
            <p:txBody>
              <a:bodyPr/>
              <a:lstStyle/>
              <a:p>
                <a:endParaRPr lang="zh-CN" altLang="en-US"/>
              </a:p>
            </p:txBody>
          </p:sp>
          <p:sp>
            <p:nvSpPr>
              <p:cNvPr id="91187" name="Freeform 34"/>
              <p:cNvSpPr/>
              <p:nvPr/>
            </p:nvSpPr>
            <p:spPr bwMode="auto">
              <a:xfrm>
                <a:off x="1094749" y="2006497"/>
                <a:ext cx="1008033" cy="1575374"/>
              </a:xfrm>
              <a:custGeom>
                <a:avLst/>
                <a:gdLst>
                  <a:gd name="T0" fmla="*/ 1489421 w 760"/>
                  <a:gd name="T1" fmla="*/ 141522 h 1187"/>
                  <a:gd name="T2" fmla="*/ 139510 w 760"/>
                  <a:gd name="T3" fmla="*/ 982794 h 1187"/>
                  <a:gd name="T4" fmla="*/ 982468 w 760"/>
                  <a:gd name="T5" fmla="*/ 2333153 h 1187"/>
                  <a:gd name="T6" fmla="*/ 986398 w 760"/>
                  <a:gd name="T7" fmla="*/ 2333153 h 1187"/>
                  <a:gd name="T8" fmla="*/ 1493351 w 760"/>
                  <a:gd name="T9" fmla="*/ 141522 h 1187"/>
                  <a:gd name="T10" fmla="*/ 1489421 w 760"/>
                  <a:gd name="T11" fmla="*/ 141522 h 118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60" h="1187">
                    <a:moveTo>
                      <a:pt x="758" y="72"/>
                    </a:moveTo>
                    <a:cubicBezTo>
                      <a:pt x="450" y="0"/>
                      <a:pt x="142" y="192"/>
                      <a:pt x="71" y="500"/>
                    </a:cubicBezTo>
                    <a:cubicBezTo>
                      <a:pt x="0" y="808"/>
                      <a:pt x="192" y="1116"/>
                      <a:pt x="500" y="1187"/>
                    </a:cubicBezTo>
                    <a:cubicBezTo>
                      <a:pt x="501" y="1187"/>
                      <a:pt x="501" y="1187"/>
                      <a:pt x="502" y="1187"/>
                    </a:cubicBezTo>
                    <a:cubicBezTo>
                      <a:pt x="760" y="72"/>
                      <a:pt x="760" y="72"/>
                      <a:pt x="760" y="72"/>
                    </a:cubicBezTo>
                    <a:cubicBezTo>
                      <a:pt x="759" y="72"/>
                      <a:pt x="759" y="72"/>
                      <a:pt x="758" y="72"/>
                    </a:cubicBezTo>
                  </a:path>
                </a:pathLst>
              </a:custGeom>
              <a:solidFill>
                <a:srgbClr val="FFFFFF"/>
              </a:solidFill>
              <a:ln w="9525">
                <a:noFill/>
                <a:round/>
              </a:ln>
            </p:spPr>
            <p:txBody>
              <a:bodyPr/>
              <a:lstStyle/>
              <a:p>
                <a:endParaRPr lang="zh-CN" altLang="en-US"/>
              </a:p>
            </p:txBody>
          </p:sp>
          <p:sp>
            <p:nvSpPr>
              <p:cNvPr id="91188" name="Freeform 35"/>
              <p:cNvSpPr/>
              <p:nvPr/>
            </p:nvSpPr>
            <p:spPr bwMode="auto">
              <a:xfrm>
                <a:off x="1760410" y="2101940"/>
                <a:ext cx="1003543" cy="1573129"/>
              </a:xfrm>
              <a:custGeom>
                <a:avLst/>
                <a:gdLst>
                  <a:gd name="T0" fmla="*/ 1347075 w 756"/>
                  <a:gd name="T1" fmla="*/ 1348744 h 1185"/>
                  <a:gd name="T2" fmla="*/ 507366 w 756"/>
                  <a:gd name="T3" fmla="*/ 0 h 1185"/>
                  <a:gd name="T4" fmla="*/ 0 w 756"/>
                  <a:gd name="T5" fmla="*/ 2192200 h 1185"/>
                  <a:gd name="T6" fmla="*/ 1347075 w 756"/>
                  <a:gd name="T7" fmla="*/ 1348744 h 118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56" h="1185">
                    <a:moveTo>
                      <a:pt x="685" y="686"/>
                    </a:moveTo>
                    <a:cubicBezTo>
                      <a:pt x="756" y="379"/>
                      <a:pt x="565" y="72"/>
                      <a:pt x="258" y="0"/>
                    </a:cubicBezTo>
                    <a:cubicBezTo>
                      <a:pt x="0" y="1115"/>
                      <a:pt x="0" y="1115"/>
                      <a:pt x="0" y="1115"/>
                    </a:cubicBezTo>
                    <a:cubicBezTo>
                      <a:pt x="308" y="1185"/>
                      <a:pt x="614" y="994"/>
                      <a:pt x="685" y="686"/>
                    </a:cubicBezTo>
                    <a:close/>
                  </a:path>
                </a:pathLst>
              </a:custGeom>
              <a:solidFill>
                <a:srgbClr val="FFFFFF"/>
              </a:solidFill>
              <a:ln w="9525">
                <a:noFill/>
                <a:round/>
              </a:ln>
            </p:spPr>
            <p:txBody>
              <a:bodyPr/>
              <a:lstStyle/>
              <a:p>
                <a:endParaRPr lang="zh-CN" altLang="en-US"/>
              </a:p>
            </p:txBody>
          </p:sp>
          <p:sp>
            <p:nvSpPr>
              <p:cNvPr id="91189" name="Rectangle 36"/>
              <p:cNvSpPr>
                <a:spLocks noChangeArrowheads="1"/>
              </p:cNvSpPr>
              <p:nvPr/>
            </p:nvSpPr>
            <p:spPr bwMode="auto">
              <a:xfrm>
                <a:off x="1844039" y="3219748"/>
                <a:ext cx="561" cy="561"/>
              </a:xfrm>
              <a:prstGeom prst="rect">
                <a:avLst/>
              </a:prstGeom>
              <a:solidFill>
                <a:srgbClr val="034346"/>
              </a:solidFill>
              <a:ln w="9525">
                <a:noFill/>
                <a:miter lim="800000"/>
              </a:ln>
            </p:spPr>
            <p:txBody>
              <a:bodyPr/>
              <a:lstStyle/>
              <a:p>
                <a:pPr eaLnBrk="1" hangingPunct="1"/>
                <a:endParaRPr lang="zh-CN" altLang="zh-CN"/>
              </a:p>
            </p:txBody>
          </p:sp>
          <p:sp>
            <p:nvSpPr>
              <p:cNvPr id="91191" name="Freeform 38"/>
              <p:cNvSpPr/>
              <p:nvPr/>
            </p:nvSpPr>
            <p:spPr bwMode="auto">
              <a:xfrm>
                <a:off x="2012980" y="2429815"/>
                <a:ext cx="14593" cy="17404"/>
              </a:xfrm>
              <a:custGeom>
                <a:avLst/>
                <a:gdLst>
                  <a:gd name="T0" fmla="*/ 0 w 26"/>
                  <a:gd name="T1" fmla="*/ 1663 h 31"/>
                  <a:gd name="T2" fmla="*/ 0 w 26"/>
                  <a:gd name="T3" fmla="*/ 15798 h 31"/>
                  <a:gd name="T4" fmla="*/ 15799 w 26"/>
                  <a:gd name="T5" fmla="*/ 25776 h 31"/>
                  <a:gd name="T6" fmla="*/ 21619 w 26"/>
                  <a:gd name="T7" fmla="*/ 0 h 31"/>
                  <a:gd name="T8" fmla="*/ 0 w 26"/>
                  <a:gd name="T9" fmla="*/ 1663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31">
                    <a:moveTo>
                      <a:pt x="0" y="2"/>
                    </a:moveTo>
                    <a:lnTo>
                      <a:pt x="0" y="19"/>
                    </a:lnTo>
                    <a:lnTo>
                      <a:pt x="19" y="31"/>
                    </a:lnTo>
                    <a:lnTo>
                      <a:pt x="26" y="0"/>
                    </a:lnTo>
                    <a:lnTo>
                      <a:pt x="0" y="2"/>
                    </a:lnTo>
                    <a:close/>
                  </a:path>
                </a:pathLst>
              </a:custGeom>
              <a:solidFill>
                <a:srgbClr val="17B4C4"/>
              </a:solidFill>
              <a:ln w="9525">
                <a:noFill/>
                <a:round/>
              </a:ln>
            </p:spPr>
            <p:txBody>
              <a:bodyPr/>
              <a:lstStyle/>
              <a:p>
                <a:endParaRPr lang="zh-CN" altLang="en-US"/>
              </a:p>
            </p:txBody>
          </p:sp>
          <p:sp>
            <p:nvSpPr>
              <p:cNvPr id="91192" name="Freeform 39"/>
              <p:cNvSpPr>
                <a:spLocks noEditPoints="1"/>
              </p:cNvSpPr>
              <p:nvPr/>
            </p:nvSpPr>
            <p:spPr bwMode="auto">
              <a:xfrm>
                <a:off x="1154243" y="2306301"/>
                <a:ext cx="229557" cy="488445"/>
              </a:xfrm>
              <a:custGeom>
                <a:avLst/>
                <a:gdLst>
                  <a:gd name="T0" fmla="*/ 29487 w 173"/>
                  <a:gd name="T1" fmla="*/ 656559 h 368"/>
                  <a:gd name="T2" fmla="*/ 0 w 173"/>
                  <a:gd name="T3" fmla="*/ 723394 h 368"/>
                  <a:gd name="T4" fmla="*/ 25555 w 173"/>
                  <a:gd name="T5" fmla="*/ 707668 h 368"/>
                  <a:gd name="T6" fmla="*/ 29487 w 173"/>
                  <a:gd name="T7" fmla="*/ 656559 h 368"/>
                  <a:gd name="T8" fmla="*/ 322386 w 173"/>
                  <a:gd name="T9" fmla="*/ 0 h 368"/>
                  <a:gd name="T10" fmla="*/ 300763 w 173"/>
                  <a:gd name="T11" fmla="*/ 51109 h 368"/>
                  <a:gd name="T12" fmla="*/ 340078 w 173"/>
                  <a:gd name="T13" fmla="*/ 7863 h 368"/>
                  <a:gd name="T14" fmla="*/ 322386 w 173"/>
                  <a:gd name="T15" fmla="*/ 0 h 36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73" h="368">
                    <a:moveTo>
                      <a:pt x="15" y="334"/>
                    </a:moveTo>
                    <a:cubicBezTo>
                      <a:pt x="0" y="368"/>
                      <a:pt x="0" y="368"/>
                      <a:pt x="0" y="368"/>
                    </a:cubicBezTo>
                    <a:cubicBezTo>
                      <a:pt x="4" y="365"/>
                      <a:pt x="8" y="363"/>
                      <a:pt x="13" y="360"/>
                    </a:cubicBezTo>
                    <a:cubicBezTo>
                      <a:pt x="13" y="351"/>
                      <a:pt x="14" y="343"/>
                      <a:pt x="15" y="334"/>
                    </a:cubicBezTo>
                    <a:moveTo>
                      <a:pt x="164" y="0"/>
                    </a:moveTo>
                    <a:cubicBezTo>
                      <a:pt x="153" y="26"/>
                      <a:pt x="153" y="26"/>
                      <a:pt x="153" y="26"/>
                    </a:cubicBezTo>
                    <a:cubicBezTo>
                      <a:pt x="159" y="19"/>
                      <a:pt x="166" y="12"/>
                      <a:pt x="173" y="4"/>
                    </a:cubicBezTo>
                    <a:cubicBezTo>
                      <a:pt x="168" y="2"/>
                      <a:pt x="164" y="0"/>
                      <a:pt x="164" y="0"/>
                    </a:cubicBezTo>
                  </a:path>
                </a:pathLst>
              </a:custGeom>
              <a:solidFill>
                <a:srgbClr val="CCCCCC"/>
              </a:solidFill>
              <a:ln w="9525">
                <a:noFill/>
                <a:round/>
              </a:ln>
            </p:spPr>
            <p:txBody>
              <a:bodyPr/>
              <a:lstStyle/>
              <a:p>
                <a:endParaRPr lang="zh-CN" altLang="en-US"/>
              </a:p>
            </p:txBody>
          </p:sp>
          <p:sp>
            <p:nvSpPr>
              <p:cNvPr id="91193" name="Freeform 40"/>
              <p:cNvSpPr/>
              <p:nvPr/>
            </p:nvSpPr>
            <p:spPr bwMode="auto">
              <a:xfrm>
                <a:off x="1144702" y="2784078"/>
                <a:ext cx="26940" cy="124638"/>
              </a:xfrm>
              <a:custGeom>
                <a:avLst/>
                <a:gdLst>
                  <a:gd name="T0" fmla="*/ 39911 w 20"/>
                  <a:gd name="T1" fmla="*/ 0 h 94"/>
                  <a:gd name="T2" fmla="*/ 13969 w 20"/>
                  <a:gd name="T3" fmla="*/ 15710 h 94"/>
                  <a:gd name="T4" fmla="*/ 0 w 20"/>
                  <a:gd name="T5" fmla="*/ 45166 h 94"/>
                  <a:gd name="T6" fmla="*/ 39911 w 20"/>
                  <a:gd name="T7" fmla="*/ 184590 h 94"/>
                  <a:gd name="T8" fmla="*/ 39911 w 20"/>
                  <a:gd name="T9" fmla="*/ 0 h 9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94">
                    <a:moveTo>
                      <a:pt x="20" y="0"/>
                    </a:moveTo>
                    <a:cubicBezTo>
                      <a:pt x="15" y="3"/>
                      <a:pt x="11" y="5"/>
                      <a:pt x="7" y="8"/>
                    </a:cubicBezTo>
                    <a:cubicBezTo>
                      <a:pt x="0" y="23"/>
                      <a:pt x="0" y="23"/>
                      <a:pt x="0" y="23"/>
                    </a:cubicBezTo>
                    <a:cubicBezTo>
                      <a:pt x="20" y="94"/>
                      <a:pt x="20" y="94"/>
                      <a:pt x="20" y="94"/>
                    </a:cubicBezTo>
                    <a:cubicBezTo>
                      <a:pt x="17" y="63"/>
                      <a:pt x="17" y="32"/>
                      <a:pt x="20" y="0"/>
                    </a:cubicBezTo>
                  </a:path>
                </a:pathLst>
              </a:custGeom>
              <a:solidFill>
                <a:srgbClr val="C2A98F"/>
              </a:solidFill>
              <a:ln w="9525">
                <a:noFill/>
                <a:round/>
              </a:ln>
            </p:spPr>
            <p:txBody>
              <a:bodyPr/>
              <a:lstStyle/>
              <a:p>
                <a:endParaRPr lang="zh-CN" altLang="en-US"/>
              </a:p>
            </p:txBody>
          </p:sp>
          <p:sp>
            <p:nvSpPr>
              <p:cNvPr id="91194" name="Freeform 41"/>
              <p:cNvSpPr>
                <a:spLocks noEditPoints="1"/>
              </p:cNvSpPr>
              <p:nvPr/>
            </p:nvSpPr>
            <p:spPr bwMode="auto">
              <a:xfrm>
                <a:off x="1167714" y="2311915"/>
                <a:ext cx="324973" cy="601292"/>
              </a:xfrm>
              <a:custGeom>
                <a:avLst/>
                <a:gdLst>
                  <a:gd name="T0" fmla="*/ 11790 w 245"/>
                  <a:gd name="T1" fmla="*/ 646760 h 453"/>
                  <a:gd name="T2" fmla="*/ 9825 w 245"/>
                  <a:gd name="T3" fmla="*/ 648725 h 453"/>
                  <a:gd name="T4" fmla="*/ 5895 w 245"/>
                  <a:gd name="T5" fmla="*/ 699837 h 453"/>
                  <a:gd name="T6" fmla="*/ 5895 w 245"/>
                  <a:gd name="T7" fmla="*/ 884625 h 453"/>
                  <a:gd name="T8" fmla="*/ 7860 w 245"/>
                  <a:gd name="T9" fmla="*/ 890523 h 453"/>
                  <a:gd name="T10" fmla="*/ 11790 w 245"/>
                  <a:gd name="T11" fmla="*/ 646760 h 453"/>
                  <a:gd name="T12" fmla="*/ 320299 w 245"/>
                  <a:gd name="T13" fmla="*/ 0 h 453"/>
                  <a:gd name="T14" fmla="*/ 280999 w 245"/>
                  <a:gd name="T15" fmla="*/ 43248 h 453"/>
                  <a:gd name="T16" fmla="*/ 214188 w 245"/>
                  <a:gd name="T17" fmla="*/ 190686 h 453"/>
                  <a:gd name="T18" fmla="*/ 245628 w 245"/>
                  <a:gd name="T19" fmla="*/ 216242 h 453"/>
                  <a:gd name="T20" fmla="*/ 224013 w 245"/>
                  <a:gd name="T21" fmla="*/ 302739 h 453"/>
                  <a:gd name="T22" fmla="*/ 251523 w 245"/>
                  <a:gd name="T23" fmla="*/ 387269 h 453"/>
                  <a:gd name="T24" fmla="*/ 284929 w 245"/>
                  <a:gd name="T25" fmla="*/ 401030 h 453"/>
                  <a:gd name="T26" fmla="*/ 296719 w 245"/>
                  <a:gd name="T27" fmla="*/ 377440 h 453"/>
                  <a:gd name="T28" fmla="*/ 269208 w 245"/>
                  <a:gd name="T29" fmla="*/ 302739 h 453"/>
                  <a:gd name="T30" fmla="*/ 275103 w 245"/>
                  <a:gd name="T31" fmla="*/ 237866 h 453"/>
                  <a:gd name="T32" fmla="*/ 300649 w 245"/>
                  <a:gd name="T33" fmla="*/ 243763 h 453"/>
                  <a:gd name="T34" fmla="*/ 294754 w 245"/>
                  <a:gd name="T35" fmla="*/ 310602 h 453"/>
                  <a:gd name="T36" fmla="*/ 336019 w 245"/>
                  <a:gd name="T37" fmla="*/ 412825 h 453"/>
                  <a:gd name="T38" fmla="*/ 312439 w 245"/>
                  <a:gd name="T39" fmla="*/ 438381 h 453"/>
                  <a:gd name="T40" fmla="*/ 328159 w 245"/>
                  <a:gd name="T41" fmla="*/ 475732 h 453"/>
                  <a:gd name="T42" fmla="*/ 391040 w 245"/>
                  <a:gd name="T43" fmla="*/ 338124 h 453"/>
                  <a:gd name="T44" fmla="*/ 320299 w 245"/>
                  <a:gd name="T45" fmla="*/ 0 h 453"/>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45" h="453">
                    <a:moveTo>
                      <a:pt x="6" y="329"/>
                    </a:moveTo>
                    <a:cubicBezTo>
                      <a:pt x="5" y="330"/>
                      <a:pt x="5" y="330"/>
                      <a:pt x="5" y="330"/>
                    </a:cubicBezTo>
                    <a:cubicBezTo>
                      <a:pt x="4" y="339"/>
                      <a:pt x="3" y="347"/>
                      <a:pt x="3" y="356"/>
                    </a:cubicBezTo>
                    <a:cubicBezTo>
                      <a:pt x="0" y="388"/>
                      <a:pt x="0" y="419"/>
                      <a:pt x="3" y="450"/>
                    </a:cubicBezTo>
                    <a:cubicBezTo>
                      <a:pt x="4" y="453"/>
                      <a:pt x="4" y="453"/>
                      <a:pt x="4" y="453"/>
                    </a:cubicBezTo>
                    <a:cubicBezTo>
                      <a:pt x="0" y="412"/>
                      <a:pt x="1" y="371"/>
                      <a:pt x="6" y="329"/>
                    </a:cubicBezTo>
                    <a:moveTo>
                      <a:pt x="163" y="0"/>
                    </a:moveTo>
                    <a:cubicBezTo>
                      <a:pt x="156" y="8"/>
                      <a:pt x="149" y="15"/>
                      <a:pt x="143" y="22"/>
                    </a:cubicBezTo>
                    <a:cubicBezTo>
                      <a:pt x="109" y="97"/>
                      <a:pt x="109" y="97"/>
                      <a:pt x="109" y="97"/>
                    </a:cubicBezTo>
                    <a:cubicBezTo>
                      <a:pt x="125" y="110"/>
                      <a:pt x="125" y="110"/>
                      <a:pt x="125" y="110"/>
                    </a:cubicBezTo>
                    <a:cubicBezTo>
                      <a:pt x="114" y="154"/>
                      <a:pt x="114" y="154"/>
                      <a:pt x="114" y="154"/>
                    </a:cubicBezTo>
                    <a:cubicBezTo>
                      <a:pt x="128" y="197"/>
                      <a:pt x="128" y="197"/>
                      <a:pt x="128" y="197"/>
                    </a:cubicBezTo>
                    <a:cubicBezTo>
                      <a:pt x="145" y="204"/>
                      <a:pt x="145" y="204"/>
                      <a:pt x="145" y="204"/>
                    </a:cubicBezTo>
                    <a:cubicBezTo>
                      <a:pt x="151" y="192"/>
                      <a:pt x="151" y="192"/>
                      <a:pt x="151" y="192"/>
                    </a:cubicBezTo>
                    <a:cubicBezTo>
                      <a:pt x="137" y="154"/>
                      <a:pt x="137" y="154"/>
                      <a:pt x="137" y="154"/>
                    </a:cubicBezTo>
                    <a:cubicBezTo>
                      <a:pt x="140" y="121"/>
                      <a:pt x="140" y="121"/>
                      <a:pt x="140" y="121"/>
                    </a:cubicBezTo>
                    <a:cubicBezTo>
                      <a:pt x="153" y="124"/>
                      <a:pt x="153" y="124"/>
                      <a:pt x="153" y="124"/>
                    </a:cubicBezTo>
                    <a:cubicBezTo>
                      <a:pt x="150" y="158"/>
                      <a:pt x="150" y="158"/>
                      <a:pt x="150" y="158"/>
                    </a:cubicBezTo>
                    <a:cubicBezTo>
                      <a:pt x="171" y="210"/>
                      <a:pt x="171" y="210"/>
                      <a:pt x="171" y="210"/>
                    </a:cubicBezTo>
                    <a:cubicBezTo>
                      <a:pt x="159" y="223"/>
                      <a:pt x="159" y="223"/>
                      <a:pt x="159" y="223"/>
                    </a:cubicBezTo>
                    <a:cubicBezTo>
                      <a:pt x="167" y="242"/>
                      <a:pt x="167" y="242"/>
                      <a:pt x="167" y="242"/>
                    </a:cubicBezTo>
                    <a:cubicBezTo>
                      <a:pt x="178" y="221"/>
                      <a:pt x="189" y="197"/>
                      <a:pt x="199" y="172"/>
                    </a:cubicBezTo>
                    <a:cubicBezTo>
                      <a:pt x="245" y="59"/>
                      <a:pt x="186" y="13"/>
                      <a:pt x="163" y="0"/>
                    </a:cubicBezTo>
                  </a:path>
                </a:pathLst>
              </a:custGeom>
              <a:solidFill>
                <a:srgbClr val="CCCCCC"/>
              </a:solidFill>
              <a:ln w="9525">
                <a:noFill/>
                <a:round/>
              </a:ln>
            </p:spPr>
            <p:txBody>
              <a:bodyPr/>
              <a:lstStyle/>
              <a:p>
                <a:endParaRPr lang="zh-CN" altLang="en-US"/>
              </a:p>
            </p:txBody>
          </p:sp>
          <p:sp>
            <p:nvSpPr>
              <p:cNvPr id="43" name="Freeform 42"/>
              <p:cNvSpPr/>
              <p:nvPr/>
            </p:nvSpPr>
            <p:spPr bwMode="auto">
              <a:xfrm>
                <a:off x="1168003" y="2440345"/>
                <a:ext cx="226219" cy="736033"/>
              </a:xfrm>
              <a:custGeom>
                <a:avLst/>
                <a:gdLst>
                  <a:gd name="T0" fmla="*/ 109 w 171"/>
                  <a:gd name="T1" fmla="*/ 0 h 554"/>
                  <a:gd name="T2" fmla="*/ 6 w 171"/>
                  <a:gd name="T3" fmla="*/ 232 h 554"/>
                  <a:gd name="T4" fmla="*/ 4 w 171"/>
                  <a:gd name="T5" fmla="*/ 356 h 554"/>
                  <a:gd name="T6" fmla="*/ 60 w 171"/>
                  <a:gd name="T7" fmla="*/ 554 h 554"/>
                  <a:gd name="T8" fmla="*/ 61 w 171"/>
                  <a:gd name="T9" fmla="*/ 302 h 554"/>
                  <a:gd name="T10" fmla="*/ 167 w 171"/>
                  <a:gd name="T11" fmla="*/ 145 h 554"/>
                  <a:gd name="T12" fmla="*/ 159 w 171"/>
                  <a:gd name="T13" fmla="*/ 126 h 554"/>
                  <a:gd name="T14" fmla="*/ 171 w 171"/>
                  <a:gd name="T15" fmla="*/ 113 h 554"/>
                  <a:gd name="T16" fmla="*/ 150 w 171"/>
                  <a:gd name="T17" fmla="*/ 61 h 554"/>
                  <a:gd name="T18" fmla="*/ 153 w 171"/>
                  <a:gd name="T19" fmla="*/ 27 h 554"/>
                  <a:gd name="T20" fmla="*/ 140 w 171"/>
                  <a:gd name="T21" fmla="*/ 24 h 554"/>
                  <a:gd name="T22" fmla="*/ 137 w 171"/>
                  <a:gd name="T23" fmla="*/ 57 h 554"/>
                  <a:gd name="T24" fmla="*/ 151 w 171"/>
                  <a:gd name="T25" fmla="*/ 95 h 554"/>
                  <a:gd name="T26" fmla="*/ 145 w 171"/>
                  <a:gd name="T27" fmla="*/ 107 h 554"/>
                  <a:gd name="T28" fmla="*/ 128 w 171"/>
                  <a:gd name="T29" fmla="*/ 100 h 554"/>
                  <a:gd name="T30" fmla="*/ 114 w 171"/>
                  <a:gd name="T31" fmla="*/ 57 h 554"/>
                  <a:gd name="T32" fmla="*/ 125 w 171"/>
                  <a:gd name="T33" fmla="*/ 13 h 554"/>
                  <a:gd name="T34" fmla="*/ 109 w 171"/>
                  <a:gd name="T35" fmla="*/ 0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1" h="554">
                    <a:moveTo>
                      <a:pt x="109" y="0"/>
                    </a:moveTo>
                    <a:cubicBezTo>
                      <a:pt x="6" y="232"/>
                      <a:pt x="6" y="232"/>
                      <a:pt x="6" y="232"/>
                    </a:cubicBezTo>
                    <a:cubicBezTo>
                      <a:pt x="1" y="274"/>
                      <a:pt x="0" y="315"/>
                      <a:pt x="4" y="356"/>
                    </a:cubicBezTo>
                    <a:cubicBezTo>
                      <a:pt x="60" y="554"/>
                      <a:pt x="60" y="554"/>
                      <a:pt x="60" y="554"/>
                    </a:cubicBezTo>
                    <a:cubicBezTo>
                      <a:pt x="113" y="424"/>
                      <a:pt x="61" y="302"/>
                      <a:pt x="61" y="302"/>
                    </a:cubicBezTo>
                    <a:cubicBezTo>
                      <a:pt x="61" y="302"/>
                      <a:pt x="116" y="243"/>
                      <a:pt x="167" y="145"/>
                    </a:cubicBezTo>
                    <a:cubicBezTo>
                      <a:pt x="159" y="126"/>
                      <a:pt x="159" y="126"/>
                      <a:pt x="159" y="126"/>
                    </a:cubicBezTo>
                    <a:cubicBezTo>
                      <a:pt x="171" y="113"/>
                      <a:pt x="171" y="113"/>
                      <a:pt x="171" y="113"/>
                    </a:cubicBezTo>
                    <a:cubicBezTo>
                      <a:pt x="150" y="61"/>
                      <a:pt x="150" y="61"/>
                      <a:pt x="150" y="61"/>
                    </a:cubicBezTo>
                    <a:cubicBezTo>
                      <a:pt x="153" y="27"/>
                      <a:pt x="153" y="27"/>
                      <a:pt x="153" y="27"/>
                    </a:cubicBezTo>
                    <a:cubicBezTo>
                      <a:pt x="140" y="24"/>
                      <a:pt x="140" y="24"/>
                      <a:pt x="140" y="24"/>
                    </a:cubicBezTo>
                    <a:cubicBezTo>
                      <a:pt x="137" y="57"/>
                      <a:pt x="137" y="57"/>
                      <a:pt x="137" y="57"/>
                    </a:cubicBezTo>
                    <a:cubicBezTo>
                      <a:pt x="151" y="95"/>
                      <a:pt x="151" y="95"/>
                      <a:pt x="151" y="95"/>
                    </a:cubicBezTo>
                    <a:cubicBezTo>
                      <a:pt x="145" y="107"/>
                      <a:pt x="145" y="107"/>
                      <a:pt x="145" y="107"/>
                    </a:cubicBezTo>
                    <a:cubicBezTo>
                      <a:pt x="128" y="100"/>
                      <a:pt x="128" y="100"/>
                      <a:pt x="128" y="100"/>
                    </a:cubicBezTo>
                    <a:cubicBezTo>
                      <a:pt x="114" y="57"/>
                      <a:pt x="114" y="57"/>
                      <a:pt x="114" y="57"/>
                    </a:cubicBezTo>
                    <a:cubicBezTo>
                      <a:pt x="125" y="13"/>
                      <a:pt x="125" y="13"/>
                      <a:pt x="125" y="13"/>
                    </a:cubicBezTo>
                    <a:cubicBezTo>
                      <a:pt x="109" y="0"/>
                      <a:pt x="109" y="0"/>
                      <a:pt x="109" y="0"/>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latin typeface="+mn-lt"/>
                </a:endParaRPr>
              </a:p>
            </p:txBody>
          </p:sp>
          <p:grpSp>
            <p:nvGrpSpPr>
              <p:cNvPr id="3" name="组合 139"/>
              <p:cNvGrpSpPr/>
              <p:nvPr/>
            </p:nvGrpSpPr>
            <p:grpSpPr>
              <a:xfrm>
                <a:off x="-485775" y="2073581"/>
                <a:ext cx="3175397" cy="2227155"/>
                <a:chOff x="-485775" y="2061610"/>
                <a:chExt cx="3175397" cy="2227155"/>
              </a:xfrm>
            </p:grpSpPr>
            <p:sp>
              <p:nvSpPr>
                <p:cNvPr id="25" name="Freeform 24"/>
                <p:cNvSpPr/>
                <p:nvPr/>
              </p:nvSpPr>
              <p:spPr bwMode="auto">
                <a:xfrm>
                  <a:off x="-485775" y="3184715"/>
                  <a:ext cx="1215628" cy="1104050"/>
                </a:xfrm>
                <a:custGeom>
                  <a:avLst/>
                  <a:gdLst>
                    <a:gd name="T0" fmla="*/ 2165 w 2165"/>
                    <a:gd name="T1" fmla="*/ 1284 h 1967"/>
                    <a:gd name="T2" fmla="*/ 539 w 2165"/>
                    <a:gd name="T3" fmla="*/ 1967 h 1967"/>
                    <a:gd name="T4" fmla="*/ 0 w 2165"/>
                    <a:gd name="T5" fmla="*/ 684 h 1967"/>
                    <a:gd name="T6" fmla="*/ 1624 w 2165"/>
                    <a:gd name="T7" fmla="*/ 0 h 1967"/>
                    <a:gd name="T8" fmla="*/ 2165 w 2165"/>
                    <a:gd name="T9" fmla="*/ 1284 h 1967"/>
                  </a:gdLst>
                  <a:ahLst/>
                  <a:cxnLst>
                    <a:cxn ang="0">
                      <a:pos x="T0" y="T1"/>
                    </a:cxn>
                    <a:cxn ang="0">
                      <a:pos x="T2" y="T3"/>
                    </a:cxn>
                    <a:cxn ang="0">
                      <a:pos x="T4" y="T5"/>
                    </a:cxn>
                    <a:cxn ang="0">
                      <a:pos x="T6" y="T7"/>
                    </a:cxn>
                    <a:cxn ang="0">
                      <a:pos x="T8" y="T9"/>
                    </a:cxn>
                  </a:cxnLst>
                  <a:rect l="0" t="0" r="r" b="b"/>
                  <a:pathLst>
                    <a:path w="2165" h="1967">
                      <a:moveTo>
                        <a:pt x="2165" y="1284"/>
                      </a:moveTo>
                      <a:lnTo>
                        <a:pt x="539" y="1967"/>
                      </a:lnTo>
                      <a:lnTo>
                        <a:pt x="0" y="684"/>
                      </a:lnTo>
                      <a:lnTo>
                        <a:pt x="1624" y="0"/>
                      </a:lnTo>
                      <a:lnTo>
                        <a:pt x="2165" y="1284"/>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latin typeface="+mn-lt"/>
                  </a:endParaRPr>
                </a:p>
              </p:txBody>
            </p:sp>
            <p:sp>
              <p:nvSpPr>
                <p:cNvPr id="91178" name="Freeform 25"/>
                <p:cNvSpPr/>
                <p:nvPr/>
              </p:nvSpPr>
              <p:spPr bwMode="auto">
                <a:xfrm>
                  <a:off x="441436" y="3147885"/>
                  <a:ext cx="446206" cy="721999"/>
                </a:xfrm>
                <a:custGeom>
                  <a:avLst/>
                  <a:gdLst>
                    <a:gd name="T0" fmla="*/ 661032 w 795"/>
                    <a:gd name="T1" fmla="*/ 961199 h 1286"/>
                    <a:gd name="T2" fmla="*/ 403271 w 795"/>
                    <a:gd name="T3" fmla="*/ 1069292 h 1286"/>
                    <a:gd name="T4" fmla="*/ 0 w 795"/>
                    <a:gd name="T5" fmla="*/ 108093 h 1286"/>
                    <a:gd name="T6" fmla="*/ 256098 w 795"/>
                    <a:gd name="T7" fmla="*/ 0 h 1286"/>
                    <a:gd name="T8" fmla="*/ 661032 w 795"/>
                    <a:gd name="T9" fmla="*/ 961199 h 128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95" h="1286">
                      <a:moveTo>
                        <a:pt x="795" y="1156"/>
                      </a:moveTo>
                      <a:lnTo>
                        <a:pt x="485" y="1286"/>
                      </a:lnTo>
                      <a:lnTo>
                        <a:pt x="0" y="130"/>
                      </a:lnTo>
                      <a:lnTo>
                        <a:pt x="308" y="0"/>
                      </a:lnTo>
                      <a:lnTo>
                        <a:pt x="795" y="1156"/>
                      </a:lnTo>
                      <a:close/>
                    </a:path>
                  </a:pathLst>
                </a:custGeom>
                <a:solidFill>
                  <a:srgbClr val="F2F2F2"/>
                </a:solidFill>
                <a:ln w="9525">
                  <a:noFill/>
                  <a:round/>
                </a:ln>
              </p:spPr>
              <p:txBody>
                <a:bodyPr/>
                <a:lstStyle/>
                <a:p>
                  <a:endParaRPr lang="zh-CN" altLang="en-US"/>
                </a:p>
              </p:txBody>
            </p:sp>
            <p:sp>
              <p:nvSpPr>
                <p:cNvPr id="91180" name="Freeform 27"/>
                <p:cNvSpPr/>
                <p:nvPr/>
              </p:nvSpPr>
              <p:spPr bwMode="auto">
                <a:xfrm>
                  <a:off x="620480" y="2513469"/>
                  <a:ext cx="1477251" cy="1267710"/>
                </a:xfrm>
                <a:custGeom>
                  <a:avLst/>
                  <a:gdLst>
                    <a:gd name="T0" fmla="*/ 2139317 w 1113"/>
                    <a:gd name="T1" fmla="*/ 1034098 h 955"/>
                    <a:gd name="T2" fmla="*/ 1793251 w 1113"/>
                    <a:gd name="T3" fmla="*/ 210358 h 955"/>
                    <a:gd name="T4" fmla="*/ 314605 w 1113"/>
                    <a:gd name="T5" fmla="*/ 831604 h 955"/>
                    <a:gd name="T6" fmla="*/ 0 w 1113"/>
                    <a:gd name="T7" fmla="*/ 963324 h 955"/>
                    <a:gd name="T8" fmla="*/ 385392 w 1113"/>
                    <a:gd name="T9" fmla="*/ 1877498 h 955"/>
                    <a:gd name="T10" fmla="*/ 699997 w 1113"/>
                    <a:gd name="T11" fmla="*/ 1745778 h 955"/>
                    <a:gd name="T12" fmla="*/ 1791285 w 1113"/>
                    <a:gd name="T13" fmla="*/ 1464645 h 955"/>
                    <a:gd name="T14" fmla="*/ 2139317 w 1113"/>
                    <a:gd name="T15" fmla="*/ 1034098 h 95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13" h="955">
                      <a:moveTo>
                        <a:pt x="1088" y="526"/>
                      </a:moveTo>
                      <a:cubicBezTo>
                        <a:pt x="912" y="107"/>
                        <a:pt x="912" y="107"/>
                        <a:pt x="912" y="107"/>
                      </a:cubicBezTo>
                      <a:cubicBezTo>
                        <a:pt x="912" y="107"/>
                        <a:pt x="521" y="0"/>
                        <a:pt x="160" y="423"/>
                      </a:cubicBezTo>
                      <a:cubicBezTo>
                        <a:pt x="0" y="490"/>
                        <a:pt x="0" y="490"/>
                        <a:pt x="0" y="490"/>
                      </a:cubicBezTo>
                      <a:cubicBezTo>
                        <a:pt x="196" y="955"/>
                        <a:pt x="196" y="955"/>
                        <a:pt x="196" y="955"/>
                      </a:cubicBezTo>
                      <a:cubicBezTo>
                        <a:pt x="356" y="888"/>
                        <a:pt x="356" y="888"/>
                        <a:pt x="356" y="888"/>
                      </a:cubicBezTo>
                      <a:cubicBezTo>
                        <a:pt x="356" y="888"/>
                        <a:pt x="709" y="886"/>
                        <a:pt x="911" y="745"/>
                      </a:cubicBezTo>
                      <a:cubicBezTo>
                        <a:pt x="1113" y="603"/>
                        <a:pt x="1088" y="526"/>
                        <a:pt x="1088" y="526"/>
                      </a:cubicBezTo>
                    </a:path>
                  </a:pathLst>
                </a:custGeom>
                <a:solidFill>
                  <a:srgbClr val="F3D2B0"/>
                </a:solidFill>
                <a:ln w="9525">
                  <a:noFill/>
                  <a:round/>
                </a:ln>
              </p:spPr>
              <p:txBody>
                <a:bodyPr/>
                <a:lstStyle/>
                <a:p>
                  <a:endParaRPr lang="zh-CN" altLang="en-US"/>
                </a:p>
              </p:txBody>
            </p:sp>
            <p:sp>
              <p:nvSpPr>
                <p:cNvPr id="38" name="Freeform 37"/>
                <p:cNvSpPr>
                  <a:spLocks noEditPoints="1"/>
                </p:cNvSpPr>
                <p:nvPr/>
              </p:nvSpPr>
              <p:spPr bwMode="auto">
                <a:xfrm>
                  <a:off x="1094185" y="2061610"/>
                  <a:ext cx="1595437" cy="1574492"/>
                </a:xfrm>
                <a:custGeom>
                  <a:avLst/>
                  <a:gdLst>
                    <a:gd name="T0" fmla="*/ 1128 w 1202"/>
                    <a:gd name="T1" fmla="*/ 488 h 1186"/>
                    <a:gd name="T2" fmla="*/ 1072 w 1202"/>
                    <a:gd name="T3" fmla="*/ 424 h 1186"/>
                    <a:gd name="T4" fmla="*/ 1063 w 1202"/>
                    <a:gd name="T5" fmla="*/ 469 h 1186"/>
                    <a:gd name="T6" fmla="*/ 1026 w 1202"/>
                    <a:gd name="T7" fmla="*/ 415 h 1186"/>
                    <a:gd name="T8" fmla="*/ 907 w 1202"/>
                    <a:gd name="T9" fmla="*/ 430 h 1186"/>
                    <a:gd name="T10" fmla="*/ 969 w 1202"/>
                    <a:gd name="T11" fmla="*/ 377 h 1186"/>
                    <a:gd name="T12" fmla="*/ 1083 w 1202"/>
                    <a:gd name="T13" fmla="*/ 342 h 1186"/>
                    <a:gd name="T14" fmla="*/ 1058 w 1202"/>
                    <a:gd name="T15" fmla="*/ 268 h 1186"/>
                    <a:gd name="T16" fmla="*/ 434 w 1202"/>
                    <a:gd name="T17" fmla="*/ 66 h 1186"/>
                    <a:gd name="T18" fmla="*/ 469 w 1202"/>
                    <a:gd name="T19" fmla="*/ 84 h 1186"/>
                    <a:gd name="T20" fmla="*/ 528 w 1202"/>
                    <a:gd name="T21" fmla="*/ 76 h 1186"/>
                    <a:gd name="T22" fmla="*/ 526 w 1202"/>
                    <a:gd name="T23" fmla="*/ 110 h 1186"/>
                    <a:gd name="T24" fmla="*/ 591 w 1202"/>
                    <a:gd name="T25" fmla="*/ 82 h 1186"/>
                    <a:gd name="T26" fmla="*/ 639 w 1202"/>
                    <a:gd name="T27" fmla="*/ 103 h 1186"/>
                    <a:gd name="T28" fmla="*/ 758 w 1202"/>
                    <a:gd name="T29" fmla="*/ 164 h 1186"/>
                    <a:gd name="T30" fmla="*/ 707 w 1202"/>
                    <a:gd name="T31" fmla="*/ 151 h 1186"/>
                    <a:gd name="T32" fmla="*/ 639 w 1202"/>
                    <a:gd name="T33" fmla="*/ 141 h 1186"/>
                    <a:gd name="T34" fmla="*/ 607 w 1202"/>
                    <a:gd name="T35" fmla="*/ 161 h 1186"/>
                    <a:gd name="T36" fmla="*/ 525 w 1202"/>
                    <a:gd name="T37" fmla="*/ 195 h 1186"/>
                    <a:gd name="T38" fmla="*/ 616 w 1202"/>
                    <a:gd name="T39" fmla="*/ 176 h 1186"/>
                    <a:gd name="T40" fmla="*/ 702 w 1202"/>
                    <a:gd name="T41" fmla="*/ 238 h 1186"/>
                    <a:gd name="T42" fmla="*/ 714 w 1202"/>
                    <a:gd name="T43" fmla="*/ 302 h 1186"/>
                    <a:gd name="T44" fmla="*/ 676 w 1202"/>
                    <a:gd name="T45" fmla="*/ 286 h 1186"/>
                    <a:gd name="T46" fmla="*/ 657 w 1202"/>
                    <a:gd name="T47" fmla="*/ 275 h 1186"/>
                    <a:gd name="T48" fmla="*/ 629 w 1202"/>
                    <a:gd name="T49" fmla="*/ 257 h 1186"/>
                    <a:gd name="T50" fmla="*/ 626 w 1202"/>
                    <a:gd name="T51" fmla="*/ 289 h 1186"/>
                    <a:gd name="T52" fmla="*/ 503 w 1202"/>
                    <a:gd name="T53" fmla="*/ 339 h 1186"/>
                    <a:gd name="T54" fmla="*/ 414 w 1202"/>
                    <a:gd name="T55" fmla="*/ 380 h 1186"/>
                    <a:gd name="T56" fmla="*/ 308 w 1202"/>
                    <a:gd name="T57" fmla="*/ 451 h 1186"/>
                    <a:gd name="T58" fmla="*/ 405 w 1202"/>
                    <a:gd name="T59" fmla="*/ 551 h 1186"/>
                    <a:gd name="T60" fmla="*/ 535 w 1202"/>
                    <a:gd name="T61" fmla="*/ 569 h 1186"/>
                    <a:gd name="T62" fmla="*/ 622 w 1202"/>
                    <a:gd name="T63" fmla="*/ 692 h 1186"/>
                    <a:gd name="T64" fmla="*/ 638 w 1202"/>
                    <a:gd name="T65" fmla="*/ 852 h 1186"/>
                    <a:gd name="T66" fmla="*/ 555 w 1202"/>
                    <a:gd name="T67" fmla="*/ 917 h 1186"/>
                    <a:gd name="T68" fmla="*/ 456 w 1202"/>
                    <a:gd name="T69" fmla="*/ 986 h 1186"/>
                    <a:gd name="T70" fmla="*/ 446 w 1202"/>
                    <a:gd name="T71" fmla="*/ 1047 h 1186"/>
                    <a:gd name="T72" fmla="*/ 382 w 1202"/>
                    <a:gd name="T73" fmla="*/ 996 h 1186"/>
                    <a:gd name="T74" fmla="*/ 382 w 1202"/>
                    <a:gd name="T75" fmla="*/ 747 h 1186"/>
                    <a:gd name="T76" fmla="*/ 388 w 1202"/>
                    <a:gd name="T77" fmla="*/ 594 h 1186"/>
                    <a:gd name="T78" fmla="*/ 294 w 1202"/>
                    <a:gd name="T79" fmla="*/ 468 h 1186"/>
                    <a:gd name="T80" fmla="*/ 205 w 1202"/>
                    <a:gd name="T81" fmla="*/ 346 h 1186"/>
                    <a:gd name="T82" fmla="*/ 183 w 1202"/>
                    <a:gd name="T83" fmla="*/ 385 h 1186"/>
                    <a:gd name="T84" fmla="*/ 501 w 1202"/>
                    <a:gd name="T85" fmla="*/ 1146 h 1186"/>
                    <a:gd name="T86" fmla="*/ 968 w 1202"/>
                    <a:gd name="T87" fmla="*/ 920 h 1186"/>
                    <a:gd name="T88" fmla="*/ 946 w 1202"/>
                    <a:gd name="T89" fmla="*/ 710 h 1186"/>
                    <a:gd name="T90" fmla="*/ 830 w 1202"/>
                    <a:gd name="T91" fmla="*/ 685 h 1186"/>
                    <a:gd name="T92" fmla="*/ 806 w 1202"/>
                    <a:gd name="T93" fmla="*/ 523 h 1186"/>
                    <a:gd name="T94" fmla="*/ 978 w 1202"/>
                    <a:gd name="T95" fmla="*/ 455 h 1186"/>
                    <a:gd name="T96" fmla="*/ 1102 w 1202"/>
                    <a:gd name="T97" fmla="*/ 515 h 1186"/>
                    <a:gd name="T98" fmla="*/ 970 w 1202"/>
                    <a:gd name="T99" fmla="*/ 286 h 1186"/>
                    <a:gd name="T100" fmla="*/ 1018 w 1202"/>
                    <a:gd name="T101" fmla="*/ 337 h 1186"/>
                    <a:gd name="T102" fmla="*/ 986 w 1202"/>
                    <a:gd name="T103" fmla="*/ 313 h 1186"/>
                    <a:gd name="T104" fmla="*/ 963 w 1202"/>
                    <a:gd name="T105" fmla="*/ 298 h 1186"/>
                    <a:gd name="T106" fmla="*/ 627 w 1202"/>
                    <a:gd name="T107" fmla="*/ 301 h 1186"/>
                    <a:gd name="T108" fmla="*/ 649 w 1202"/>
                    <a:gd name="T109" fmla="*/ 306 h 1186"/>
                    <a:gd name="T110" fmla="*/ 627 w 1202"/>
                    <a:gd name="T111" fmla="*/ 301 h 1186"/>
                    <a:gd name="T112" fmla="*/ 601 w 1202"/>
                    <a:gd name="T113" fmla="*/ 310 h 1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02" h="1186">
                      <a:moveTo>
                        <a:pt x="1197" y="506"/>
                      </a:moveTo>
                      <a:cubicBezTo>
                        <a:pt x="1168" y="499"/>
                        <a:pt x="1168" y="499"/>
                        <a:pt x="1168" y="499"/>
                      </a:cubicBezTo>
                      <a:cubicBezTo>
                        <a:pt x="1157" y="480"/>
                        <a:pt x="1157" y="480"/>
                        <a:pt x="1157" y="480"/>
                      </a:cubicBezTo>
                      <a:cubicBezTo>
                        <a:pt x="1160" y="454"/>
                        <a:pt x="1160" y="454"/>
                        <a:pt x="1160" y="454"/>
                      </a:cubicBezTo>
                      <a:cubicBezTo>
                        <a:pt x="1144" y="458"/>
                        <a:pt x="1144" y="458"/>
                        <a:pt x="1144" y="458"/>
                      </a:cubicBezTo>
                      <a:cubicBezTo>
                        <a:pt x="1128" y="488"/>
                        <a:pt x="1128" y="488"/>
                        <a:pt x="1128" y="488"/>
                      </a:cubicBezTo>
                      <a:cubicBezTo>
                        <a:pt x="1112" y="460"/>
                        <a:pt x="1112" y="460"/>
                        <a:pt x="1112" y="460"/>
                      </a:cubicBezTo>
                      <a:cubicBezTo>
                        <a:pt x="1116" y="438"/>
                        <a:pt x="1116" y="438"/>
                        <a:pt x="1116" y="438"/>
                      </a:cubicBezTo>
                      <a:cubicBezTo>
                        <a:pt x="1099" y="415"/>
                        <a:pt x="1099" y="415"/>
                        <a:pt x="1099" y="415"/>
                      </a:cubicBezTo>
                      <a:cubicBezTo>
                        <a:pt x="1093" y="406"/>
                        <a:pt x="1093" y="406"/>
                        <a:pt x="1093" y="406"/>
                      </a:cubicBezTo>
                      <a:cubicBezTo>
                        <a:pt x="1069" y="400"/>
                        <a:pt x="1069" y="400"/>
                        <a:pt x="1069" y="400"/>
                      </a:cubicBezTo>
                      <a:cubicBezTo>
                        <a:pt x="1072" y="424"/>
                        <a:pt x="1072" y="424"/>
                        <a:pt x="1072" y="424"/>
                      </a:cubicBezTo>
                      <a:cubicBezTo>
                        <a:pt x="1097" y="446"/>
                        <a:pt x="1097" y="446"/>
                        <a:pt x="1097" y="446"/>
                      </a:cubicBezTo>
                      <a:cubicBezTo>
                        <a:pt x="1101" y="453"/>
                        <a:pt x="1101" y="453"/>
                        <a:pt x="1101" y="453"/>
                      </a:cubicBezTo>
                      <a:cubicBezTo>
                        <a:pt x="1094" y="455"/>
                        <a:pt x="1094" y="455"/>
                        <a:pt x="1094" y="455"/>
                      </a:cubicBezTo>
                      <a:cubicBezTo>
                        <a:pt x="1090" y="472"/>
                        <a:pt x="1090" y="472"/>
                        <a:pt x="1090" y="472"/>
                      </a:cubicBezTo>
                      <a:cubicBezTo>
                        <a:pt x="1075" y="474"/>
                        <a:pt x="1075" y="474"/>
                        <a:pt x="1075" y="474"/>
                      </a:cubicBezTo>
                      <a:cubicBezTo>
                        <a:pt x="1063" y="469"/>
                        <a:pt x="1063" y="469"/>
                        <a:pt x="1063" y="469"/>
                      </a:cubicBezTo>
                      <a:cubicBezTo>
                        <a:pt x="1058" y="457"/>
                        <a:pt x="1058" y="457"/>
                        <a:pt x="1058" y="457"/>
                      </a:cubicBezTo>
                      <a:cubicBezTo>
                        <a:pt x="1078" y="462"/>
                        <a:pt x="1078" y="462"/>
                        <a:pt x="1078" y="462"/>
                      </a:cubicBezTo>
                      <a:cubicBezTo>
                        <a:pt x="1085" y="456"/>
                        <a:pt x="1085" y="456"/>
                        <a:pt x="1085" y="456"/>
                      </a:cubicBezTo>
                      <a:cubicBezTo>
                        <a:pt x="1048" y="417"/>
                        <a:pt x="1048" y="417"/>
                        <a:pt x="1048" y="417"/>
                      </a:cubicBezTo>
                      <a:cubicBezTo>
                        <a:pt x="1047" y="403"/>
                        <a:pt x="1047" y="403"/>
                        <a:pt x="1047" y="403"/>
                      </a:cubicBezTo>
                      <a:cubicBezTo>
                        <a:pt x="1026" y="415"/>
                        <a:pt x="1026" y="415"/>
                        <a:pt x="1026" y="415"/>
                      </a:cubicBezTo>
                      <a:cubicBezTo>
                        <a:pt x="1009" y="407"/>
                        <a:pt x="1009" y="407"/>
                        <a:pt x="1009" y="407"/>
                      </a:cubicBezTo>
                      <a:cubicBezTo>
                        <a:pt x="973" y="437"/>
                        <a:pt x="973" y="437"/>
                        <a:pt x="973" y="437"/>
                      </a:cubicBezTo>
                      <a:cubicBezTo>
                        <a:pt x="965" y="449"/>
                        <a:pt x="965" y="449"/>
                        <a:pt x="965" y="449"/>
                      </a:cubicBezTo>
                      <a:cubicBezTo>
                        <a:pt x="947" y="447"/>
                        <a:pt x="947" y="447"/>
                        <a:pt x="947" y="447"/>
                      </a:cubicBezTo>
                      <a:cubicBezTo>
                        <a:pt x="921" y="441"/>
                        <a:pt x="921" y="441"/>
                        <a:pt x="921" y="441"/>
                      </a:cubicBezTo>
                      <a:cubicBezTo>
                        <a:pt x="907" y="430"/>
                        <a:pt x="907" y="430"/>
                        <a:pt x="907" y="430"/>
                      </a:cubicBezTo>
                      <a:cubicBezTo>
                        <a:pt x="910" y="399"/>
                        <a:pt x="910" y="399"/>
                        <a:pt x="910" y="399"/>
                      </a:cubicBezTo>
                      <a:cubicBezTo>
                        <a:pt x="919" y="385"/>
                        <a:pt x="919" y="385"/>
                        <a:pt x="919" y="385"/>
                      </a:cubicBezTo>
                      <a:cubicBezTo>
                        <a:pt x="946" y="385"/>
                        <a:pt x="946" y="385"/>
                        <a:pt x="946" y="385"/>
                      </a:cubicBezTo>
                      <a:cubicBezTo>
                        <a:pt x="974" y="398"/>
                        <a:pt x="974" y="398"/>
                        <a:pt x="974" y="398"/>
                      </a:cubicBezTo>
                      <a:cubicBezTo>
                        <a:pt x="981" y="383"/>
                        <a:pt x="981" y="383"/>
                        <a:pt x="981" y="383"/>
                      </a:cubicBezTo>
                      <a:cubicBezTo>
                        <a:pt x="969" y="377"/>
                        <a:pt x="969" y="377"/>
                        <a:pt x="969" y="377"/>
                      </a:cubicBezTo>
                      <a:cubicBezTo>
                        <a:pt x="979" y="353"/>
                        <a:pt x="979" y="353"/>
                        <a:pt x="979" y="353"/>
                      </a:cubicBezTo>
                      <a:cubicBezTo>
                        <a:pt x="1009" y="355"/>
                        <a:pt x="1009" y="355"/>
                        <a:pt x="1009" y="355"/>
                      </a:cubicBezTo>
                      <a:cubicBezTo>
                        <a:pt x="1036" y="332"/>
                        <a:pt x="1036" y="332"/>
                        <a:pt x="1036" y="332"/>
                      </a:cubicBezTo>
                      <a:cubicBezTo>
                        <a:pt x="1058" y="333"/>
                        <a:pt x="1058" y="333"/>
                        <a:pt x="1058" y="333"/>
                      </a:cubicBezTo>
                      <a:cubicBezTo>
                        <a:pt x="1076" y="340"/>
                        <a:pt x="1076" y="340"/>
                        <a:pt x="1076" y="340"/>
                      </a:cubicBezTo>
                      <a:cubicBezTo>
                        <a:pt x="1083" y="342"/>
                        <a:pt x="1083" y="342"/>
                        <a:pt x="1083" y="342"/>
                      </a:cubicBezTo>
                      <a:cubicBezTo>
                        <a:pt x="1085" y="314"/>
                        <a:pt x="1085" y="314"/>
                        <a:pt x="1085" y="314"/>
                      </a:cubicBezTo>
                      <a:cubicBezTo>
                        <a:pt x="1060" y="318"/>
                        <a:pt x="1060" y="318"/>
                        <a:pt x="1060" y="318"/>
                      </a:cubicBezTo>
                      <a:cubicBezTo>
                        <a:pt x="1057" y="296"/>
                        <a:pt x="1057" y="296"/>
                        <a:pt x="1057" y="296"/>
                      </a:cubicBezTo>
                      <a:cubicBezTo>
                        <a:pt x="1044" y="291"/>
                        <a:pt x="1044" y="291"/>
                        <a:pt x="1044" y="291"/>
                      </a:cubicBezTo>
                      <a:cubicBezTo>
                        <a:pt x="1045" y="277"/>
                        <a:pt x="1045" y="277"/>
                        <a:pt x="1045" y="277"/>
                      </a:cubicBezTo>
                      <a:cubicBezTo>
                        <a:pt x="1058" y="268"/>
                        <a:pt x="1058" y="268"/>
                        <a:pt x="1058" y="268"/>
                      </a:cubicBezTo>
                      <a:cubicBezTo>
                        <a:pt x="1086" y="263"/>
                        <a:pt x="1086" y="263"/>
                        <a:pt x="1086" y="263"/>
                      </a:cubicBezTo>
                      <a:cubicBezTo>
                        <a:pt x="1096" y="253"/>
                        <a:pt x="1096" y="253"/>
                        <a:pt x="1096" y="253"/>
                      </a:cubicBezTo>
                      <a:cubicBezTo>
                        <a:pt x="1017" y="144"/>
                        <a:pt x="901" y="61"/>
                        <a:pt x="760" y="28"/>
                      </a:cubicBezTo>
                      <a:cubicBezTo>
                        <a:pt x="760" y="28"/>
                        <a:pt x="759" y="28"/>
                        <a:pt x="759" y="28"/>
                      </a:cubicBezTo>
                      <a:cubicBezTo>
                        <a:pt x="636" y="0"/>
                        <a:pt x="514" y="13"/>
                        <a:pt x="406" y="59"/>
                      </a:cubicBezTo>
                      <a:cubicBezTo>
                        <a:pt x="434" y="66"/>
                        <a:pt x="434" y="66"/>
                        <a:pt x="434" y="66"/>
                      </a:cubicBezTo>
                      <a:cubicBezTo>
                        <a:pt x="445" y="75"/>
                        <a:pt x="445" y="75"/>
                        <a:pt x="445" y="75"/>
                      </a:cubicBezTo>
                      <a:cubicBezTo>
                        <a:pt x="468" y="86"/>
                        <a:pt x="468" y="86"/>
                        <a:pt x="468" y="86"/>
                      </a:cubicBezTo>
                      <a:cubicBezTo>
                        <a:pt x="467" y="96"/>
                        <a:pt x="467" y="96"/>
                        <a:pt x="467" y="96"/>
                      </a:cubicBezTo>
                      <a:cubicBezTo>
                        <a:pt x="505" y="106"/>
                        <a:pt x="505" y="106"/>
                        <a:pt x="505" y="106"/>
                      </a:cubicBezTo>
                      <a:cubicBezTo>
                        <a:pt x="502" y="93"/>
                        <a:pt x="502" y="93"/>
                        <a:pt x="502" y="93"/>
                      </a:cubicBezTo>
                      <a:cubicBezTo>
                        <a:pt x="469" y="84"/>
                        <a:pt x="469" y="84"/>
                        <a:pt x="469" y="84"/>
                      </a:cubicBezTo>
                      <a:cubicBezTo>
                        <a:pt x="479" y="78"/>
                        <a:pt x="479" y="78"/>
                        <a:pt x="479" y="78"/>
                      </a:cubicBezTo>
                      <a:cubicBezTo>
                        <a:pt x="478" y="69"/>
                        <a:pt x="478" y="69"/>
                        <a:pt x="478" y="69"/>
                      </a:cubicBezTo>
                      <a:cubicBezTo>
                        <a:pt x="448" y="62"/>
                        <a:pt x="448" y="62"/>
                        <a:pt x="448" y="62"/>
                      </a:cubicBezTo>
                      <a:cubicBezTo>
                        <a:pt x="486" y="45"/>
                        <a:pt x="486" y="45"/>
                        <a:pt x="486" y="45"/>
                      </a:cubicBezTo>
                      <a:cubicBezTo>
                        <a:pt x="518" y="52"/>
                        <a:pt x="518" y="52"/>
                        <a:pt x="518" y="52"/>
                      </a:cubicBezTo>
                      <a:cubicBezTo>
                        <a:pt x="528" y="76"/>
                        <a:pt x="528" y="76"/>
                        <a:pt x="528" y="76"/>
                      </a:cubicBezTo>
                      <a:cubicBezTo>
                        <a:pt x="553" y="83"/>
                        <a:pt x="553" y="83"/>
                        <a:pt x="553" y="83"/>
                      </a:cubicBezTo>
                      <a:cubicBezTo>
                        <a:pt x="571" y="72"/>
                        <a:pt x="571" y="72"/>
                        <a:pt x="571" y="72"/>
                      </a:cubicBezTo>
                      <a:cubicBezTo>
                        <a:pt x="581" y="80"/>
                        <a:pt x="581" y="80"/>
                        <a:pt x="581" y="80"/>
                      </a:cubicBezTo>
                      <a:cubicBezTo>
                        <a:pt x="555" y="96"/>
                        <a:pt x="555" y="96"/>
                        <a:pt x="555" y="96"/>
                      </a:cubicBezTo>
                      <a:cubicBezTo>
                        <a:pt x="555" y="96"/>
                        <a:pt x="527" y="89"/>
                        <a:pt x="528" y="90"/>
                      </a:cubicBezTo>
                      <a:cubicBezTo>
                        <a:pt x="530" y="90"/>
                        <a:pt x="526" y="110"/>
                        <a:pt x="526" y="110"/>
                      </a:cubicBezTo>
                      <a:cubicBezTo>
                        <a:pt x="561" y="117"/>
                        <a:pt x="561" y="117"/>
                        <a:pt x="561" y="117"/>
                      </a:cubicBezTo>
                      <a:cubicBezTo>
                        <a:pt x="567" y="108"/>
                        <a:pt x="567" y="108"/>
                        <a:pt x="567" y="108"/>
                      </a:cubicBezTo>
                      <a:cubicBezTo>
                        <a:pt x="591" y="112"/>
                        <a:pt x="591" y="112"/>
                        <a:pt x="591" y="112"/>
                      </a:cubicBezTo>
                      <a:cubicBezTo>
                        <a:pt x="597" y="99"/>
                        <a:pt x="597" y="99"/>
                        <a:pt x="597" y="99"/>
                      </a:cubicBezTo>
                      <a:cubicBezTo>
                        <a:pt x="583" y="94"/>
                        <a:pt x="583" y="94"/>
                        <a:pt x="583" y="94"/>
                      </a:cubicBezTo>
                      <a:cubicBezTo>
                        <a:pt x="591" y="82"/>
                        <a:pt x="591" y="82"/>
                        <a:pt x="591" y="82"/>
                      </a:cubicBezTo>
                      <a:cubicBezTo>
                        <a:pt x="602" y="81"/>
                        <a:pt x="602" y="81"/>
                        <a:pt x="602" y="81"/>
                      </a:cubicBezTo>
                      <a:cubicBezTo>
                        <a:pt x="639" y="92"/>
                        <a:pt x="639" y="92"/>
                        <a:pt x="639" y="92"/>
                      </a:cubicBezTo>
                      <a:cubicBezTo>
                        <a:pt x="614" y="106"/>
                        <a:pt x="614" y="106"/>
                        <a:pt x="614" y="106"/>
                      </a:cubicBezTo>
                      <a:cubicBezTo>
                        <a:pt x="614" y="121"/>
                        <a:pt x="614" y="121"/>
                        <a:pt x="614" y="121"/>
                      </a:cubicBezTo>
                      <a:cubicBezTo>
                        <a:pt x="635" y="129"/>
                        <a:pt x="635" y="129"/>
                        <a:pt x="635" y="129"/>
                      </a:cubicBezTo>
                      <a:cubicBezTo>
                        <a:pt x="639" y="103"/>
                        <a:pt x="639" y="103"/>
                        <a:pt x="639" y="103"/>
                      </a:cubicBezTo>
                      <a:cubicBezTo>
                        <a:pt x="662" y="97"/>
                        <a:pt x="662" y="97"/>
                        <a:pt x="662" y="97"/>
                      </a:cubicBezTo>
                      <a:cubicBezTo>
                        <a:pt x="700" y="101"/>
                        <a:pt x="700" y="101"/>
                        <a:pt x="700" y="101"/>
                      </a:cubicBezTo>
                      <a:cubicBezTo>
                        <a:pt x="737" y="129"/>
                        <a:pt x="737" y="129"/>
                        <a:pt x="737" y="129"/>
                      </a:cubicBezTo>
                      <a:cubicBezTo>
                        <a:pt x="747" y="136"/>
                        <a:pt x="747" y="136"/>
                        <a:pt x="747" y="136"/>
                      </a:cubicBezTo>
                      <a:cubicBezTo>
                        <a:pt x="742" y="156"/>
                        <a:pt x="742" y="156"/>
                        <a:pt x="742" y="156"/>
                      </a:cubicBezTo>
                      <a:cubicBezTo>
                        <a:pt x="758" y="164"/>
                        <a:pt x="758" y="164"/>
                        <a:pt x="758" y="164"/>
                      </a:cubicBezTo>
                      <a:cubicBezTo>
                        <a:pt x="746" y="178"/>
                        <a:pt x="746" y="178"/>
                        <a:pt x="746" y="178"/>
                      </a:cubicBezTo>
                      <a:cubicBezTo>
                        <a:pt x="727" y="174"/>
                        <a:pt x="727" y="174"/>
                        <a:pt x="727" y="174"/>
                      </a:cubicBezTo>
                      <a:cubicBezTo>
                        <a:pt x="722" y="173"/>
                        <a:pt x="722" y="173"/>
                        <a:pt x="722" y="173"/>
                      </a:cubicBezTo>
                      <a:cubicBezTo>
                        <a:pt x="711" y="189"/>
                        <a:pt x="711" y="189"/>
                        <a:pt x="711" y="189"/>
                      </a:cubicBezTo>
                      <a:cubicBezTo>
                        <a:pt x="660" y="164"/>
                        <a:pt x="660" y="164"/>
                        <a:pt x="660" y="164"/>
                      </a:cubicBezTo>
                      <a:cubicBezTo>
                        <a:pt x="707" y="151"/>
                        <a:pt x="707" y="151"/>
                        <a:pt x="707" y="151"/>
                      </a:cubicBezTo>
                      <a:cubicBezTo>
                        <a:pt x="694" y="134"/>
                        <a:pt x="694" y="134"/>
                        <a:pt x="694" y="134"/>
                      </a:cubicBezTo>
                      <a:cubicBezTo>
                        <a:pt x="657" y="130"/>
                        <a:pt x="657" y="130"/>
                        <a:pt x="657" y="130"/>
                      </a:cubicBezTo>
                      <a:cubicBezTo>
                        <a:pt x="653" y="132"/>
                        <a:pt x="653" y="132"/>
                        <a:pt x="653" y="132"/>
                      </a:cubicBezTo>
                      <a:cubicBezTo>
                        <a:pt x="653" y="132"/>
                        <a:pt x="653" y="132"/>
                        <a:pt x="653" y="132"/>
                      </a:cubicBezTo>
                      <a:cubicBezTo>
                        <a:pt x="652" y="133"/>
                        <a:pt x="652" y="133"/>
                        <a:pt x="652" y="133"/>
                      </a:cubicBezTo>
                      <a:cubicBezTo>
                        <a:pt x="639" y="141"/>
                        <a:pt x="639" y="141"/>
                        <a:pt x="639" y="141"/>
                      </a:cubicBezTo>
                      <a:cubicBezTo>
                        <a:pt x="621" y="139"/>
                        <a:pt x="621" y="139"/>
                        <a:pt x="621" y="139"/>
                      </a:cubicBezTo>
                      <a:cubicBezTo>
                        <a:pt x="620" y="148"/>
                        <a:pt x="620" y="148"/>
                        <a:pt x="620" y="148"/>
                      </a:cubicBezTo>
                      <a:cubicBezTo>
                        <a:pt x="626" y="152"/>
                        <a:pt x="626" y="152"/>
                        <a:pt x="626" y="152"/>
                      </a:cubicBezTo>
                      <a:cubicBezTo>
                        <a:pt x="625" y="155"/>
                        <a:pt x="625" y="155"/>
                        <a:pt x="625" y="155"/>
                      </a:cubicBezTo>
                      <a:cubicBezTo>
                        <a:pt x="610" y="153"/>
                        <a:pt x="610" y="153"/>
                        <a:pt x="610" y="153"/>
                      </a:cubicBezTo>
                      <a:cubicBezTo>
                        <a:pt x="607" y="161"/>
                        <a:pt x="607" y="161"/>
                        <a:pt x="607" y="161"/>
                      </a:cubicBezTo>
                      <a:cubicBezTo>
                        <a:pt x="594" y="159"/>
                        <a:pt x="594" y="159"/>
                        <a:pt x="594" y="159"/>
                      </a:cubicBezTo>
                      <a:cubicBezTo>
                        <a:pt x="595" y="142"/>
                        <a:pt x="595" y="142"/>
                        <a:pt x="595" y="142"/>
                      </a:cubicBezTo>
                      <a:cubicBezTo>
                        <a:pt x="569" y="144"/>
                        <a:pt x="569" y="144"/>
                        <a:pt x="569" y="144"/>
                      </a:cubicBezTo>
                      <a:cubicBezTo>
                        <a:pt x="512" y="161"/>
                        <a:pt x="512" y="161"/>
                        <a:pt x="512" y="161"/>
                      </a:cubicBezTo>
                      <a:cubicBezTo>
                        <a:pt x="513" y="183"/>
                        <a:pt x="513" y="183"/>
                        <a:pt x="513" y="183"/>
                      </a:cubicBezTo>
                      <a:cubicBezTo>
                        <a:pt x="525" y="195"/>
                        <a:pt x="525" y="195"/>
                        <a:pt x="525" y="195"/>
                      </a:cubicBezTo>
                      <a:cubicBezTo>
                        <a:pt x="552" y="206"/>
                        <a:pt x="552" y="206"/>
                        <a:pt x="552" y="206"/>
                      </a:cubicBezTo>
                      <a:cubicBezTo>
                        <a:pt x="545" y="237"/>
                        <a:pt x="545" y="237"/>
                        <a:pt x="545" y="237"/>
                      </a:cubicBezTo>
                      <a:cubicBezTo>
                        <a:pt x="558" y="238"/>
                        <a:pt x="558" y="238"/>
                        <a:pt x="558" y="238"/>
                      </a:cubicBezTo>
                      <a:cubicBezTo>
                        <a:pt x="576" y="216"/>
                        <a:pt x="576" y="216"/>
                        <a:pt x="576" y="216"/>
                      </a:cubicBezTo>
                      <a:cubicBezTo>
                        <a:pt x="607" y="214"/>
                        <a:pt x="607" y="214"/>
                        <a:pt x="607" y="214"/>
                      </a:cubicBezTo>
                      <a:cubicBezTo>
                        <a:pt x="616" y="176"/>
                        <a:pt x="616" y="176"/>
                        <a:pt x="616" y="176"/>
                      </a:cubicBezTo>
                      <a:cubicBezTo>
                        <a:pt x="635" y="167"/>
                        <a:pt x="635" y="167"/>
                        <a:pt x="635" y="167"/>
                      </a:cubicBezTo>
                      <a:cubicBezTo>
                        <a:pt x="673" y="186"/>
                        <a:pt x="673" y="186"/>
                        <a:pt x="673" y="186"/>
                      </a:cubicBezTo>
                      <a:cubicBezTo>
                        <a:pt x="664" y="210"/>
                        <a:pt x="664" y="210"/>
                        <a:pt x="664" y="210"/>
                      </a:cubicBezTo>
                      <a:cubicBezTo>
                        <a:pt x="675" y="213"/>
                        <a:pt x="675" y="213"/>
                        <a:pt x="675" y="213"/>
                      </a:cubicBezTo>
                      <a:cubicBezTo>
                        <a:pt x="708" y="205"/>
                        <a:pt x="708" y="205"/>
                        <a:pt x="708" y="205"/>
                      </a:cubicBezTo>
                      <a:cubicBezTo>
                        <a:pt x="702" y="238"/>
                        <a:pt x="702" y="238"/>
                        <a:pt x="702" y="238"/>
                      </a:cubicBezTo>
                      <a:cubicBezTo>
                        <a:pt x="710" y="247"/>
                        <a:pt x="710" y="247"/>
                        <a:pt x="710" y="247"/>
                      </a:cubicBezTo>
                      <a:cubicBezTo>
                        <a:pt x="720" y="256"/>
                        <a:pt x="720" y="256"/>
                        <a:pt x="720" y="256"/>
                      </a:cubicBezTo>
                      <a:cubicBezTo>
                        <a:pt x="714" y="276"/>
                        <a:pt x="714" y="276"/>
                        <a:pt x="714" y="276"/>
                      </a:cubicBezTo>
                      <a:cubicBezTo>
                        <a:pt x="703" y="277"/>
                        <a:pt x="703" y="277"/>
                        <a:pt x="703" y="277"/>
                      </a:cubicBezTo>
                      <a:cubicBezTo>
                        <a:pt x="700" y="290"/>
                        <a:pt x="700" y="290"/>
                        <a:pt x="700" y="290"/>
                      </a:cubicBezTo>
                      <a:cubicBezTo>
                        <a:pt x="714" y="302"/>
                        <a:pt x="714" y="302"/>
                        <a:pt x="714" y="302"/>
                      </a:cubicBezTo>
                      <a:cubicBezTo>
                        <a:pt x="711" y="315"/>
                        <a:pt x="711" y="315"/>
                        <a:pt x="711" y="315"/>
                      </a:cubicBezTo>
                      <a:cubicBezTo>
                        <a:pt x="703" y="314"/>
                        <a:pt x="703" y="314"/>
                        <a:pt x="703" y="314"/>
                      </a:cubicBezTo>
                      <a:cubicBezTo>
                        <a:pt x="703" y="313"/>
                        <a:pt x="703" y="313"/>
                        <a:pt x="703" y="313"/>
                      </a:cubicBezTo>
                      <a:cubicBezTo>
                        <a:pt x="695" y="309"/>
                        <a:pt x="695" y="309"/>
                        <a:pt x="695" y="309"/>
                      </a:cubicBezTo>
                      <a:cubicBezTo>
                        <a:pt x="675" y="297"/>
                        <a:pt x="675" y="297"/>
                        <a:pt x="675" y="297"/>
                      </a:cubicBezTo>
                      <a:cubicBezTo>
                        <a:pt x="676" y="286"/>
                        <a:pt x="676" y="286"/>
                        <a:pt x="676" y="286"/>
                      </a:cubicBezTo>
                      <a:cubicBezTo>
                        <a:pt x="676" y="286"/>
                        <a:pt x="676" y="286"/>
                        <a:pt x="676" y="286"/>
                      </a:cubicBezTo>
                      <a:cubicBezTo>
                        <a:pt x="686" y="282"/>
                        <a:pt x="686" y="282"/>
                        <a:pt x="686" y="282"/>
                      </a:cubicBezTo>
                      <a:cubicBezTo>
                        <a:pt x="688" y="273"/>
                        <a:pt x="688" y="273"/>
                        <a:pt x="688" y="273"/>
                      </a:cubicBezTo>
                      <a:cubicBezTo>
                        <a:pt x="679" y="268"/>
                        <a:pt x="679" y="268"/>
                        <a:pt x="679" y="268"/>
                      </a:cubicBezTo>
                      <a:cubicBezTo>
                        <a:pt x="675" y="276"/>
                        <a:pt x="675" y="276"/>
                        <a:pt x="675" y="276"/>
                      </a:cubicBezTo>
                      <a:cubicBezTo>
                        <a:pt x="657" y="275"/>
                        <a:pt x="657" y="275"/>
                        <a:pt x="657" y="275"/>
                      </a:cubicBezTo>
                      <a:cubicBezTo>
                        <a:pt x="655" y="274"/>
                        <a:pt x="655" y="274"/>
                        <a:pt x="655" y="274"/>
                      </a:cubicBezTo>
                      <a:cubicBezTo>
                        <a:pt x="655" y="275"/>
                        <a:pt x="655" y="275"/>
                        <a:pt x="655" y="275"/>
                      </a:cubicBezTo>
                      <a:cubicBezTo>
                        <a:pt x="649" y="274"/>
                        <a:pt x="649" y="274"/>
                        <a:pt x="649" y="274"/>
                      </a:cubicBezTo>
                      <a:cubicBezTo>
                        <a:pt x="646" y="264"/>
                        <a:pt x="646" y="264"/>
                        <a:pt x="646" y="264"/>
                      </a:cubicBezTo>
                      <a:cubicBezTo>
                        <a:pt x="641" y="260"/>
                        <a:pt x="641" y="260"/>
                        <a:pt x="641" y="260"/>
                      </a:cubicBezTo>
                      <a:cubicBezTo>
                        <a:pt x="629" y="257"/>
                        <a:pt x="629" y="257"/>
                        <a:pt x="629" y="257"/>
                      </a:cubicBezTo>
                      <a:cubicBezTo>
                        <a:pt x="623" y="260"/>
                        <a:pt x="623" y="260"/>
                        <a:pt x="623" y="260"/>
                      </a:cubicBezTo>
                      <a:cubicBezTo>
                        <a:pt x="620" y="270"/>
                        <a:pt x="620" y="270"/>
                        <a:pt x="620" y="270"/>
                      </a:cubicBezTo>
                      <a:cubicBezTo>
                        <a:pt x="630" y="276"/>
                        <a:pt x="630" y="276"/>
                        <a:pt x="630" y="276"/>
                      </a:cubicBezTo>
                      <a:cubicBezTo>
                        <a:pt x="640" y="280"/>
                        <a:pt x="640" y="280"/>
                        <a:pt x="640" y="280"/>
                      </a:cubicBezTo>
                      <a:cubicBezTo>
                        <a:pt x="637" y="281"/>
                        <a:pt x="637" y="281"/>
                        <a:pt x="637" y="281"/>
                      </a:cubicBezTo>
                      <a:cubicBezTo>
                        <a:pt x="626" y="289"/>
                        <a:pt x="626" y="289"/>
                        <a:pt x="626" y="289"/>
                      </a:cubicBezTo>
                      <a:cubicBezTo>
                        <a:pt x="623" y="283"/>
                        <a:pt x="623" y="283"/>
                        <a:pt x="623" y="283"/>
                      </a:cubicBezTo>
                      <a:cubicBezTo>
                        <a:pt x="614" y="278"/>
                        <a:pt x="614" y="278"/>
                        <a:pt x="614" y="278"/>
                      </a:cubicBezTo>
                      <a:cubicBezTo>
                        <a:pt x="584" y="296"/>
                        <a:pt x="584" y="296"/>
                        <a:pt x="584" y="296"/>
                      </a:cubicBezTo>
                      <a:cubicBezTo>
                        <a:pt x="587" y="299"/>
                        <a:pt x="587" y="299"/>
                        <a:pt x="587" y="299"/>
                      </a:cubicBezTo>
                      <a:cubicBezTo>
                        <a:pt x="545" y="311"/>
                        <a:pt x="545" y="311"/>
                        <a:pt x="545" y="311"/>
                      </a:cubicBezTo>
                      <a:cubicBezTo>
                        <a:pt x="503" y="339"/>
                        <a:pt x="503" y="339"/>
                        <a:pt x="503" y="339"/>
                      </a:cubicBezTo>
                      <a:cubicBezTo>
                        <a:pt x="497" y="354"/>
                        <a:pt x="497" y="354"/>
                        <a:pt x="497" y="354"/>
                      </a:cubicBezTo>
                      <a:cubicBezTo>
                        <a:pt x="457" y="369"/>
                        <a:pt x="457" y="369"/>
                        <a:pt x="457" y="369"/>
                      </a:cubicBezTo>
                      <a:cubicBezTo>
                        <a:pt x="436" y="382"/>
                        <a:pt x="436" y="382"/>
                        <a:pt x="436" y="382"/>
                      </a:cubicBezTo>
                      <a:cubicBezTo>
                        <a:pt x="430" y="417"/>
                        <a:pt x="430" y="417"/>
                        <a:pt x="430" y="417"/>
                      </a:cubicBezTo>
                      <a:cubicBezTo>
                        <a:pt x="409" y="400"/>
                        <a:pt x="409" y="400"/>
                        <a:pt x="409" y="400"/>
                      </a:cubicBezTo>
                      <a:cubicBezTo>
                        <a:pt x="414" y="380"/>
                        <a:pt x="414" y="380"/>
                        <a:pt x="414" y="380"/>
                      </a:cubicBezTo>
                      <a:cubicBezTo>
                        <a:pt x="348" y="365"/>
                        <a:pt x="348" y="365"/>
                        <a:pt x="348" y="365"/>
                      </a:cubicBezTo>
                      <a:cubicBezTo>
                        <a:pt x="310" y="374"/>
                        <a:pt x="310" y="374"/>
                        <a:pt x="310" y="374"/>
                      </a:cubicBezTo>
                      <a:cubicBezTo>
                        <a:pt x="288" y="398"/>
                        <a:pt x="288" y="398"/>
                        <a:pt x="288" y="398"/>
                      </a:cubicBezTo>
                      <a:cubicBezTo>
                        <a:pt x="278" y="419"/>
                        <a:pt x="278" y="419"/>
                        <a:pt x="278" y="419"/>
                      </a:cubicBezTo>
                      <a:cubicBezTo>
                        <a:pt x="282" y="442"/>
                        <a:pt x="282" y="442"/>
                        <a:pt x="282" y="442"/>
                      </a:cubicBezTo>
                      <a:cubicBezTo>
                        <a:pt x="308" y="451"/>
                        <a:pt x="308" y="451"/>
                        <a:pt x="308" y="451"/>
                      </a:cubicBezTo>
                      <a:cubicBezTo>
                        <a:pt x="358" y="433"/>
                        <a:pt x="358" y="433"/>
                        <a:pt x="358" y="433"/>
                      </a:cubicBezTo>
                      <a:cubicBezTo>
                        <a:pt x="358" y="448"/>
                        <a:pt x="358" y="448"/>
                        <a:pt x="358" y="448"/>
                      </a:cubicBezTo>
                      <a:cubicBezTo>
                        <a:pt x="339" y="469"/>
                        <a:pt x="339" y="469"/>
                        <a:pt x="339" y="469"/>
                      </a:cubicBezTo>
                      <a:cubicBezTo>
                        <a:pt x="371" y="482"/>
                        <a:pt x="371" y="482"/>
                        <a:pt x="371" y="482"/>
                      </a:cubicBezTo>
                      <a:cubicBezTo>
                        <a:pt x="362" y="533"/>
                        <a:pt x="362" y="533"/>
                        <a:pt x="362" y="533"/>
                      </a:cubicBezTo>
                      <a:cubicBezTo>
                        <a:pt x="405" y="551"/>
                        <a:pt x="405" y="551"/>
                        <a:pt x="405" y="551"/>
                      </a:cubicBezTo>
                      <a:cubicBezTo>
                        <a:pt x="441" y="525"/>
                        <a:pt x="441" y="525"/>
                        <a:pt x="441" y="525"/>
                      </a:cubicBezTo>
                      <a:cubicBezTo>
                        <a:pt x="474" y="540"/>
                        <a:pt x="474" y="540"/>
                        <a:pt x="474" y="540"/>
                      </a:cubicBezTo>
                      <a:cubicBezTo>
                        <a:pt x="482" y="559"/>
                        <a:pt x="482" y="559"/>
                        <a:pt x="482" y="559"/>
                      </a:cubicBezTo>
                      <a:cubicBezTo>
                        <a:pt x="515" y="565"/>
                        <a:pt x="515" y="565"/>
                        <a:pt x="515" y="565"/>
                      </a:cubicBezTo>
                      <a:cubicBezTo>
                        <a:pt x="519" y="556"/>
                        <a:pt x="519" y="556"/>
                        <a:pt x="519" y="556"/>
                      </a:cubicBezTo>
                      <a:cubicBezTo>
                        <a:pt x="535" y="569"/>
                        <a:pt x="535" y="569"/>
                        <a:pt x="535" y="569"/>
                      </a:cubicBezTo>
                      <a:cubicBezTo>
                        <a:pt x="548" y="605"/>
                        <a:pt x="548" y="605"/>
                        <a:pt x="548" y="605"/>
                      </a:cubicBezTo>
                      <a:cubicBezTo>
                        <a:pt x="583" y="614"/>
                        <a:pt x="583" y="614"/>
                        <a:pt x="583" y="614"/>
                      </a:cubicBezTo>
                      <a:cubicBezTo>
                        <a:pt x="591" y="640"/>
                        <a:pt x="591" y="640"/>
                        <a:pt x="591" y="640"/>
                      </a:cubicBezTo>
                      <a:cubicBezTo>
                        <a:pt x="586" y="668"/>
                        <a:pt x="586" y="668"/>
                        <a:pt x="586" y="668"/>
                      </a:cubicBezTo>
                      <a:cubicBezTo>
                        <a:pt x="609" y="683"/>
                        <a:pt x="609" y="683"/>
                        <a:pt x="609" y="683"/>
                      </a:cubicBezTo>
                      <a:cubicBezTo>
                        <a:pt x="622" y="692"/>
                        <a:pt x="622" y="692"/>
                        <a:pt x="622" y="692"/>
                      </a:cubicBezTo>
                      <a:cubicBezTo>
                        <a:pt x="671" y="704"/>
                        <a:pt x="671" y="704"/>
                        <a:pt x="671" y="704"/>
                      </a:cubicBezTo>
                      <a:cubicBezTo>
                        <a:pt x="680" y="731"/>
                        <a:pt x="680" y="731"/>
                        <a:pt x="680" y="731"/>
                      </a:cubicBezTo>
                      <a:cubicBezTo>
                        <a:pt x="700" y="743"/>
                        <a:pt x="700" y="743"/>
                        <a:pt x="700" y="743"/>
                      </a:cubicBezTo>
                      <a:cubicBezTo>
                        <a:pt x="691" y="761"/>
                        <a:pt x="691" y="761"/>
                        <a:pt x="691" y="761"/>
                      </a:cubicBezTo>
                      <a:cubicBezTo>
                        <a:pt x="660" y="786"/>
                        <a:pt x="660" y="786"/>
                        <a:pt x="660" y="786"/>
                      </a:cubicBezTo>
                      <a:cubicBezTo>
                        <a:pt x="638" y="852"/>
                        <a:pt x="638" y="852"/>
                        <a:pt x="638" y="852"/>
                      </a:cubicBezTo>
                      <a:cubicBezTo>
                        <a:pt x="612" y="864"/>
                        <a:pt x="612" y="864"/>
                        <a:pt x="612" y="864"/>
                      </a:cubicBezTo>
                      <a:cubicBezTo>
                        <a:pt x="580" y="855"/>
                        <a:pt x="580" y="855"/>
                        <a:pt x="580" y="855"/>
                      </a:cubicBezTo>
                      <a:cubicBezTo>
                        <a:pt x="565" y="872"/>
                        <a:pt x="565" y="872"/>
                        <a:pt x="565" y="872"/>
                      </a:cubicBezTo>
                      <a:cubicBezTo>
                        <a:pt x="565" y="872"/>
                        <a:pt x="565" y="872"/>
                        <a:pt x="565" y="872"/>
                      </a:cubicBezTo>
                      <a:cubicBezTo>
                        <a:pt x="565" y="908"/>
                        <a:pt x="565" y="908"/>
                        <a:pt x="565" y="908"/>
                      </a:cubicBezTo>
                      <a:cubicBezTo>
                        <a:pt x="555" y="917"/>
                        <a:pt x="555" y="917"/>
                        <a:pt x="555" y="917"/>
                      </a:cubicBezTo>
                      <a:cubicBezTo>
                        <a:pt x="520" y="945"/>
                        <a:pt x="520" y="945"/>
                        <a:pt x="520" y="945"/>
                      </a:cubicBezTo>
                      <a:cubicBezTo>
                        <a:pt x="504" y="963"/>
                        <a:pt x="504" y="963"/>
                        <a:pt x="504" y="963"/>
                      </a:cubicBezTo>
                      <a:cubicBezTo>
                        <a:pt x="467" y="971"/>
                        <a:pt x="467" y="971"/>
                        <a:pt x="467" y="971"/>
                      </a:cubicBezTo>
                      <a:cubicBezTo>
                        <a:pt x="445" y="969"/>
                        <a:pt x="445" y="969"/>
                        <a:pt x="445" y="969"/>
                      </a:cubicBezTo>
                      <a:cubicBezTo>
                        <a:pt x="442" y="978"/>
                        <a:pt x="442" y="978"/>
                        <a:pt x="442" y="978"/>
                      </a:cubicBezTo>
                      <a:cubicBezTo>
                        <a:pt x="456" y="986"/>
                        <a:pt x="456" y="986"/>
                        <a:pt x="456" y="986"/>
                      </a:cubicBezTo>
                      <a:cubicBezTo>
                        <a:pt x="452" y="996"/>
                        <a:pt x="452" y="996"/>
                        <a:pt x="452" y="996"/>
                      </a:cubicBezTo>
                      <a:cubicBezTo>
                        <a:pt x="435" y="1006"/>
                        <a:pt x="435" y="1006"/>
                        <a:pt x="435" y="1006"/>
                      </a:cubicBezTo>
                      <a:cubicBezTo>
                        <a:pt x="441" y="1018"/>
                        <a:pt x="441" y="1018"/>
                        <a:pt x="441" y="1018"/>
                      </a:cubicBezTo>
                      <a:cubicBezTo>
                        <a:pt x="457" y="1022"/>
                        <a:pt x="457" y="1022"/>
                        <a:pt x="457" y="1022"/>
                      </a:cubicBezTo>
                      <a:cubicBezTo>
                        <a:pt x="453" y="1035"/>
                        <a:pt x="453" y="1035"/>
                        <a:pt x="453" y="1035"/>
                      </a:cubicBezTo>
                      <a:cubicBezTo>
                        <a:pt x="446" y="1047"/>
                        <a:pt x="446" y="1047"/>
                        <a:pt x="446" y="1047"/>
                      </a:cubicBezTo>
                      <a:cubicBezTo>
                        <a:pt x="442" y="1056"/>
                        <a:pt x="442" y="1056"/>
                        <a:pt x="442" y="1056"/>
                      </a:cubicBezTo>
                      <a:cubicBezTo>
                        <a:pt x="462" y="1083"/>
                        <a:pt x="462" y="1083"/>
                        <a:pt x="462" y="1083"/>
                      </a:cubicBezTo>
                      <a:cubicBezTo>
                        <a:pt x="456" y="1093"/>
                        <a:pt x="456" y="1093"/>
                        <a:pt x="456" y="1093"/>
                      </a:cubicBezTo>
                      <a:cubicBezTo>
                        <a:pt x="423" y="1084"/>
                        <a:pt x="423" y="1084"/>
                        <a:pt x="423" y="1084"/>
                      </a:cubicBezTo>
                      <a:cubicBezTo>
                        <a:pt x="397" y="1048"/>
                        <a:pt x="397" y="1048"/>
                        <a:pt x="397" y="1048"/>
                      </a:cubicBezTo>
                      <a:cubicBezTo>
                        <a:pt x="382" y="996"/>
                        <a:pt x="382" y="996"/>
                        <a:pt x="382" y="996"/>
                      </a:cubicBezTo>
                      <a:cubicBezTo>
                        <a:pt x="395" y="954"/>
                        <a:pt x="395" y="954"/>
                        <a:pt x="395" y="954"/>
                      </a:cubicBezTo>
                      <a:cubicBezTo>
                        <a:pt x="382" y="923"/>
                        <a:pt x="382" y="923"/>
                        <a:pt x="382" y="923"/>
                      </a:cubicBezTo>
                      <a:cubicBezTo>
                        <a:pt x="400" y="881"/>
                        <a:pt x="400" y="881"/>
                        <a:pt x="400" y="881"/>
                      </a:cubicBezTo>
                      <a:cubicBezTo>
                        <a:pt x="389" y="875"/>
                        <a:pt x="389" y="875"/>
                        <a:pt x="389" y="875"/>
                      </a:cubicBezTo>
                      <a:cubicBezTo>
                        <a:pt x="411" y="779"/>
                        <a:pt x="411" y="779"/>
                        <a:pt x="411" y="779"/>
                      </a:cubicBezTo>
                      <a:cubicBezTo>
                        <a:pt x="411" y="779"/>
                        <a:pt x="384" y="747"/>
                        <a:pt x="382" y="747"/>
                      </a:cubicBezTo>
                      <a:cubicBezTo>
                        <a:pt x="381" y="746"/>
                        <a:pt x="366" y="739"/>
                        <a:pt x="366" y="739"/>
                      </a:cubicBezTo>
                      <a:cubicBezTo>
                        <a:pt x="367" y="720"/>
                        <a:pt x="367" y="720"/>
                        <a:pt x="367" y="720"/>
                      </a:cubicBezTo>
                      <a:cubicBezTo>
                        <a:pt x="337" y="657"/>
                        <a:pt x="337" y="657"/>
                        <a:pt x="337" y="657"/>
                      </a:cubicBezTo>
                      <a:cubicBezTo>
                        <a:pt x="346" y="639"/>
                        <a:pt x="346" y="639"/>
                        <a:pt x="346" y="639"/>
                      </a:cubicBezTo>
                      <a:cubicBezTo>
                        <a:pt x="354" y="608"/>
                        <a:pt x="354" y="608"/>
                        <a:pt x="354" y="608"/>
                      </a:cubicBezTo>
                      <a:cubicBezTo>
                        <a:pt x="388" y="594"/>
                        <a:pt x="388" y="594"/>
                        <a:pt x="388" y="594"/>
                      </a:cubicBezTo>
                      <a:cubicBezTo>
                        <a:pt x="392" y="559"/>
                        <a:pt x="392" y="559"/>
                        <a:pt x="392" y="559"/>
                      </a:cubicBezTo>
                      <a:cubicBezTo>
                        <a:pt x="350" y="546"/>
                        <a:pt x="350" y="546"/>
                        <a:pt x="350" y="546"/>
                      </a:cubicBezTo>
                      <a:cubicBezTo>
                        <a:pt x="326" y="500"/>
                        <a:pt x="326" y="500"/>
                        <a:pt x="326" y="500"/>
                      </a:cubicBezTo>
                      <a:cubicBezTo>
                        <a:pt x="303" y="488"/>
                        <a:pt x="303" y="488"/>
                        <a:pt x="303" y="488"/>
                      </a:cubicBezTo>
                      <a:cubicBezTo>
                        <a:pt x="289" y="481"/>
                        <a:pt x="289" y="481"/>
                        <a:pt x="289" y="481"/>
                      </a:cubicBezTo>
                      <a:cubicBezTo>
                        <a:pt x="294" y="468"/>
                        <a:pt x="294" y="468"/>
                        <a:pt x="294" y="468"/>
                      </a:cubicBezTo>
                      <a:cubicBezTo>
                        <a:pt x="275" y="461"/>
                        <a:pt x="275" y="461"/>
                        <a:pt x="275" y="461"/>
                      </a:cubicBezTo>
                      <a:cubicBezTo>
                        <a:pt x="273" y="469"/>
                        <a:pt x="273" y="469"/>
                        <a:pt x="273" y="469"/>
                      </a:cubicBezTo>
                      <a:cubicBezTo>
                        <a:pt x="227" y="445"/>
                        <a:pt x="227" y="445"/>
                        <a:pt x="227" y="445"/>
                      </a:cubicBezTo>
                      <a:cubicBezTo>
                        <a:pt x="214" y="411"/>
                        <a:pt x="214" y="411"/>
                        <a:pt x="214" y="411"/>
                      </a:cubicBezTo>
                      <a:cubicBezTo>
                        <a:pt x="226" y="398"/>
                        <a:pt x="226" y="398"/>
                        <a:pt x="226" y="398"/>
                      </a:cubicBezTo>
                      <a:cubicBezTo>
                        <a:pt x="205" y="346"/>
                        <a:pt x="205" y="346"/>
                        <a:pt x="205" y="346"/>
                      </a:cubicBezTo>
                      <a:cubicBezTo>
                        <a:pt x="208" y="312"/>
                        <a:pt x="208" y="312"/>
                        <a:pt x="208" y="312"/>
                      </a:cubicBezTo>
                      <a:cubicBezTo>
                        <a:pt x="195" y="309"/>
                        <a:pt x="195" y="309"/>
                        <a:pt x="195" y="309"/>
                      </a:cubicBezTo>
                      <a:cubicBezTo>
                        <a:pt x="192" y="342"/>
                        <a:pt x="192" y="342"/>
                        <a:pt x="192" y="342"/>
                      </a:cubicBezTo>
                      <a:cubicBezTo>
                        <a:pt x="206" y="380"/>
                        <a:pt x="206" y="380"/>
                        <a:pt x="206" y="380"/>
                      </a:cubicBezTo>
                      <a:cubicBezTo>
                        <a:pt x="200" y="392"/>
                        <a:pt x="200" y="392"/>
                        <a:pt x="200" y="392"/>
                      </a:cubicBezTo>
                      <a:cubicBezTo>
                        <a:pt x="183" y="385"/>
                        <a:pt x="183" y="385"/>
                        <a:pt x="183" y="385"/>
                      </a:cubicBezTo>
                      <a:cubicBezTo>
                        <a:pt x="169" y="342"/>
                        <a:pt x="169" y="342"/>
                        <a:pt x="169" y="342"/>
                      </a:cubicBezTo>
                      <a:cubicBezTo>
                        <a:pt x="180" y="298"/>
                        <a:pt x="180" y="298"/>
                        <a:pt x="180" y="298"/>
                      </a:cubicBezTo>
                      <a:cubicBezTo>
                        <a:pt x="159" y="281"/>
                        <a:pt x="159" y="281"/>
                        <a:pt x="159" y="281"/>
                      </a:cubicBezTo>
                      <a:cubicBezTo>
                        <a:pt x="166" y="249"/>
                        <a:pt x="166" y="249"/>
                        <a:pt x="166" y="249"/>
                      </a:cubicBezTo>
                      <a:cubicBezTo>
                        <a:pt x="122" y="310"/>
                        <a:pt x="89" y="380"/>
                        <a:pt x="71" y="458"/>
                      </a:cubicBezTo>
                      <a:cubicBezTo>
                        <a:pt x="0" y="766"/>
                        <a:pt x="193" y="1074"/>
                        <a:pt x="501" y="1146"/>
                      </a:cubicBezTo>
                      <a:cubicBezTo>
                        <a:pt x="501" y="1146"/>
                        <a:pt x="502" y="1146"/>
                        <a:pt x="502" y="1146"/>
                      </a:cubicBezTo>
                      <a:cubicBezTo>
                        <a:pt x="676" y="1186"/>
                        <a:pt x="850" y="1141"/>
                        <a:pt x="982" y="1039"/>
                      </a:cubicBezTo>
                      <a:cubicBezTo>
                        <a:pt x="963" y="1035"/>
                        <a:pt x="963" y="1035"/>
                        <a:pt x="963" y="1035"/>
                      </a:cubicBezTo>
                      <a:cubicBezTo>
                        <a:pt x="972" y="998"/>
                        <a:pt x="972" y="998"/>
                        <a:pt x="972" y="998"/>
                      </a:cubicBezTo>
                      <a:cubicBezTo>
                        <a:pt x="957" y="964"/>
                        <a:pt x="957" y="964"/>
                        <a:pt x="957" y="964"/>
                      </a:cubicBezTo>
                      <a:cubicBezTo>
                        <a:pt x="968" y="920"/>
                        <a:pt x="968" y="920"/>
                        <a:pt x="968" y="920"/>
                      </a:cubicBezTo>
                      <a:cubicBezTo>
                        <a:pt x="955" y="900"/>
                        <a:pt x="955" y="900"/>
                        <a:pt x="955" y="900"/>
                      </a:cubicBezTo>
                      <a:cubicBezTo>
                        <a:pt x="958" y="881"/>
                        <a:pt x="958" y="881"/>
                        <a:pt x="958" y="881"/>
                      </a:cubicBezTo>
                      <a:cubicBezTo>
                        <a:pt x="988" y="846"/>
                        <a:pt x="988" y="846"/>
                        <a:pt x="988" y="846"/>
                      </a:cubicBezTo>
                      <a:cubicBezTo>
                        <a:pt x="965" y="768"/>
                        <a:pt x="965" y="768"/>
                        <a:pt x="965" y="768"/>
                      </a:cubicBezTo>
                      <a:cubicBezTo>
                        <a:pt x="980" y="722"/>
                        <a:pt x="980" y="722"/>
                        <a:pt x="980" y="722"/>
                      </a:cubicBezTo>
                      <a:cubicBezTo>
                        <a:pt x="946" y="710"/>
                        <a:pt x="946" y="710"/>
                        <a:pt x="946" y="710"/>
                      </a:cubicBezTo>
                      <a:cubicBezTo>
                        <a:pt x="936" y="694"/>
                        <a:pt x="936" y="694"/>
                        <a:pt x="936" y="694"/>
                      </a:cubicBezTo>
                      <a:cubicBezTo>
                        <a:pt x="912" y="689"/>
                        <a:pt x="912" y="689"/>
                        <a:pt x="912" y="689"/>
                      </a:cubicBezTo>
                      <a:cubicBezTo>
                        <a:pt x="897" y="697"/>
                        <a:pt x="897" y="697"/>
                        <a:pt x="897" y="697"/>
                      </a:cubicBezTo>
                      <a:cubicBezTo>
                        <a:pt x="855" y="687"/>
                        <a:pt x="855" y="687"/>
                        <a:pt x="855" y="687"/>
                      </a:cubicBezTo>
                      <a:cubicBezTo>
                        <a:pt x="853" y="691"/>
                        <a:pt x="853" y="691"/>
                        <a:pt x="853" y="691"/>
                      </a:cubicBezTo>
                      <a:cubicBezTo>
                        <a:pt x="830" y="685"/>
                        <a:pt x="830" y="685"/>
                        <a:pt x="830" y="685"/>
                      </a:cubicBezTo>
                      <a:cubicBezTo>
                        <a:pt x="791" y="612"/>
                        <a:pt x="791" y="612"/>
                        <a:pt x="791" y="612"/>
                      </a:cubicBezTo>
                      <a:cubicBezTo>
                        <a:pt x="802" y="565"/>
                        <a:pt x="802" y="565"/>
                        <a:pt x="802" y="565"/>
                      </a:cubicBezTo>
                      <a:cubicBezTo>
                        <a:pt x="812" y="564"/>
                        <a:pt x="812" y="564"/>
                        <a:pt x="812" y="564"/>
                      </a:cubicBezTo>
                      <a:cubicBezTo>
                        <a:pt x="819" y="546"/>
                        <a:pt x="819" y="546"/>
                        <a:pt x="819" y="546"/>
                      </a:cubicBezTo>
                      <a:cubicBezTo>
                        <a:pt x="807" y="543"/>
                        <a:pt x="807" y="543"/>
                        <a:pt x="807" y="543"/>
                      </a:cubicBezTo>
                      <a:cubicBezTo>
                        <a:pt x="806" y="523"/>
                        <a:pt x="806" y="523"/>
                        <a:pt x="806" y="523"/>
                      </a:cubicBezTo>
                      <a:cubicBezTo>
                        <a:pt x="878" y="493"/>
                        <a:pt x="878" y="493"/>
                        <a:pt x="878" y="493"/>
                      </a:cubicBezTo>
                      <a:cubicBezTo>
                        <a:pt x="885" y="461"/>
                        <a:pt x="885" y="461"/>
                        <a:pt x="885" y="461"/>
                      </a:cubicBezTo>
                      <a:cubicBezTo>
                        <a:pt x="919" y="452"/>
                        <a:pt x="919" y="452"/>
                        <a:pt x="919" y="452"/>
                      </a:cubicBezTo>
                      <a:cubicBezTo>
                        <a:pt x="931" y="456"/>
                        <a:pt x="931" y="456"/>
                        <a:pt x="931" y="456"/>
                      </a:cubicBezTo>
                      <a:cubicBezTo>
                        <a:pt x="956" y="461"/>
                        <a:pt x="956" y="461"/>
                        <a:pt x="956" y="461"/>
                      </a:cubicBezTo>
                      <a:cubicBezTo>
                        <a:pt x="978" y="455"/>
                        <a:pt x="978" y="455"/>
                        <a:pt x="978" y="455"/>
                      </a:cubicBezTo>
                      <a:cubicBezTo>
                        <a:pt x="1042" y="465"/>
                        <a:pt x="1042" y="465"/>
                        <a:pt x="1042" y="465"/>
                      </a:cubicBezTo>
                      <a:cubicBezTo>
                        <a:pt x="1034" y="497"/>
                        <a:pt x="1034" y="497"/>
                        <a:pt x="1034" y="497"/>
                      </a:cubicBezTo>
                      <a:cubicBezTo>
                        <a:pt x="1081" y="521"/>
                        <a:pt x="1081" y="521"/>
                        <a:pt x="1081" y="521"/>
                      </a:cubicBezTo>
                      <a:cubicBezTo>
                        <a:pt x="1089" y="530"/>
                        <a:pt x="1089" y="530"/>
                        <a:pt x="1089" y="530"/>
                      </a:cubicBezTo>
                      <a:cubicBezTo>
                        <a:pt x="1098" y="532"/>
                        <a:pt x="1098" y="532"/>
                        <a:pt x="1098" y="532"/>
                      </a:cubicBezTo>
                      <a:cubicBezTo>
                        <a:pt x="1102" y="515"/>
                        <a:pt x="1102" y="515"/>
                        <a:pt x="1102" y="515"/>
                      </a:cubicBezTo>
                      <a:cubicBezTo>
                        <a:pt x="1131" y="519"/>
                        <a:pt x="1131" y="519"/>
                        <a:pt x="1131" y="519"/>
                      </a:cubicBezTo>
                      <a:cubicBezTo>
                        <a:pt x="1154" y="545"/>
                        <a:pt x="1154" y="545"/>
                        <a:pt x="1154" y="545"/>
                      </a:cubicBezTo>
                      <a:cubicBezTo>
                        <a:pt x="1198" y="556"/>
                        <a:pt x="1198" y="556"/>
                        <a:pt x="1198" y="556"/>
                      </a:cubicBezTo>
                      <a:cubicBezTo>
                        <a:pt x="1202" y="553"/>
                        <a:pt x="1202" y="553"/>
                        <a:pt x="1202" y="553"/>
                      </a:cubicBezTo>
                      <a:cubicBezTo>
                        <a:pt x="1201" y="537"/>
                        <a:pt x="1200" y="521"/>
                        <a:pt x="1197" y="506"/>
                      </a:cubicBezTo>
                      <a:moveTo>
                        <a:pt x="970" y="286"/>
                      </a:moveTo>
                      <a:cubicBezTo>
                        <a:pt x="977" y="279"/>
                        <a:pt x="977" y="279"/>
                        <a:pt x="977" y="279"/>
                      </a:cubicBezTo>
                      <a:cubicBezTo>
                        <a:pt x="996" y="279"/>
                        <a:pt x="996" y="279"/>
                        <a:pt x="996" y="279"/>
                      </a:cubicBezTo>
                      <a:cubicBezTo>
                        <a:pt x="996" y="303"/>
                        <a:pt x="996" y="303"/>
                        <a:pt x="996" y="303"/>
                      </a:cubicBezTo>
                      <a:cubicBezTo>
                        <a:pt x="1002" y="321"/>
                        <a:pt x="1002" y="321"/>
                        <a:pt x="1002" y="321"/>
                      </a:cubicBezTo>
                      <a:cubicBezTo>
                        <a:pt x="1007" y="330"/>
                        <a:pt x="1007" y="330"/>
                        <a:pt x="1007" y="330"/>
                      </a:cubicBezTo>
                      <a:cubicBezTo>
                        <a:pt x="1018" y="337"/>
                        <a:pt x="1018" y="337"/>
                        <a:pt x="1018" y="337"/>
                      </a:cubicBezTo>
                      <a:cubicBezTo>
                        <a:pt x="1003" y="348"/>
                        <a:pt x="1003" y="348"/>
                        <a:pt x="1003" y="348"/>
                      </a:cubicBezTo>
                      <a:cubicBezTo>
                        <a:pt x="981" y="345"/>
                        <a:pt x="981" y="345"/>
                        <a:pt x="981" y="345"/>
                      </a:cubicBezTo>
                      <a:cubicBezTo>
                        <a:pt x="965" y="341"/>
                        <a:pt x="965" y="341"/>
                        <a:pt x="965" y="341"/>
                      </a:cubicBezTo>
                      <a:cubicBezTo>
                        <a:pt x="971" y="322"/>
                        <a:pt x="971" y="322"/>
                        <a:pt x="971" y="322"/>
                      </a:cubicBezTo>
                      <a:cubicBezTo>
                        <a:pt x="986" y="323"/>
                        <a:pt x="986" y="323"/>
                        <a:pt x="986" y="323"/>
                      </a:cubicBezTo>
                      <a:cubicBezTo>
                        <a:pt x="986" y="313"/>
                        <a:pt x="986" y="313"/>
                        <a:pt x="986" y="313"/>
                      </a:cubicBezTo>
                      <a:cubicBezTo>
                        <a:pt x="976" y="303"/>
                        <a:pt x="976" y="303"/>
                        <a:pt x="976" y="303"/>
                      </a:cubicBezTo>
                      <a:cubicBezTo>
                        <a:pt x="968" y="294"/>
                        <a:pt x="968" y="294"/>
                        <a:pt x="968" y="294"/>
                      </a:cubicBezTo>
                      <a:cubicBezTo>
                        <a:pt x="970" y="286"/>
                        <a:pt x="970" y="286"/>
                        <a:pt x="970" y="286"/>
                      </a:cubicBezTo>
                      <a:moveTo>
                        <a:pt x="932" y="313"/>
                      </a:moveTo>
                      <a:cubicBezTo>
                        <a:pt x="947" y="298"/>
                        <a:pt x="947" y="298"/>
                        <a:pt x="947" y="298"/>
                      </a:cubicBezTo>
                      <a:cubicBezTo>
                        <a:pt x="963" y="298"/>
                        <a:pt x="963" y="298"/>
                        <a:pt x="963" y="298"/>
                      </a:cubicBezTo>
                      <a:cubicBezTo>
                        <a:pt x="973" y="305"/>
                        <a:pt x="973" y="305"/>
                        <a:pt x="973" y="305"/>
                      </a:cubicBezTo>
                      <a:cubicBezTo>
                        <a:pt x="969" y="317"/>
                        <a:pt x="969" y="317"/>
                        <a:pt x="969" y="317"/>
                      </a:cubicBezTo>
                      <a:cubicBezTo>
                        <a:pt x="942" y="328"/>
                        <a:pt x="942" y="328"/>
                        <a:pt x="942" y="328"/>
                      </a:cubicBezTo>
                      <a:cubicBezTo>
                        <a:pt x="929" y="325"/>
                        <a:pt x="929" y="325"/>
                        <a:pt x="929" y="325"/>
                      </a:cubicBezTo>
                      <a:cubicBezTo>
                        <a:pt x="932" y="313"/>
                        <a:pt x="932" y="313"/>
                        <a:pt x="932" y="313"/>
                      </a:cubicBezTo>
                      <a:moveTo>
                        <a:pt x="627" y="301"/>
                      </a:moveTo>
                      <a:cubicBezTo>
                        <a:pt x="643" y="305"/>
                        <a:pt x="643" y="305"/>
                        <a:pt x="643" y="305"/>
                      </a:cubicBezTo>
                      <a:cubicBezTo>
                        <a:pt x="648" y="297"/>
                        <a:pt x="648" y="297"/>
                        <a:pt x="648" y="297"/>
                      </a:cubicBezTo>
                      <a:cubicBezTo>
                        <a:pt x="654" y="298"/>
                        <a:pt x="654" y="298"/>
                        <a:pt x="654" y="298"/>
                      </a:cubicBezTo>
                      <a:cubicBezTo>
                        <a:pt x="661" y="301"/>
                        <a:pt x="661" y="301"/>
                        <a:pt x="661" y="301"/>
                      </a:cubicBezTo>
                      <a:cubicBezTo>
                        <a:pt x="657" y="307"/>
                        <a:pt x="657" y="307"/>
                        <a:pt x="657" y="307"/>
                      </a:cubicBezTo>
                      <a:cubicBezTo>
                        <a:pt x="649" y="306"/>
                        <a:pt x="649" y="306"/>
                        <a:pt x="649" y="306"/>
                      </a:cubicBezTo>
                      <a:cubicBezTo>
                        <a:pt x="645" y="313"/>
                        <a:pt x="645" y="313"/>
                        <a:pt x="645" y="313"/>
                      </a:cubicBezTo>
                      <a:cubicBezTo>
                        <a:pt x="638" y="316"/>
                        <a:pt x="638" y="316"/>
                        <a:pt x="638" y="316"/>
                      </a:cubicBezTo>
                      <a:cubicBezTo>
                        <a:pt x="628" y="314"/>
                        <a:pt x="628" y="314"/>
                        <a:pt x="628" y="314"/>
                      </a:cubicBezTo>
                      <a:cubicBezTo>
                        <a:pt x="628" y="312"/>
                        <a:pt x="629" y="310"/>
                        <a:pt x="629" y="310"/>
                      </a:cubicBezTo>
                      <a:cubicBezTo>
                        <a:pt x="625" y="309"/>
                        <a:pt x="625" y="309"/>
                        <a:pt x="625" y="309"/>
                      </a:cubicBezTo>
                      <a:cubicBezTo>
                        <a:pt x="627" y="301"/>
                        <a:pt x="627" y="301"/>
                        <a:pt x="627" y="301"/>
                      </a:cubicBezTo>
                      <a:moveTo>
                        <a:pt x="601" y="310"/>
                      </a:moveTo>
                      <a:cubicBezTo>
                        <a:pt x="603" y="302"/>
                        <a:pt x="603" y="302"/>
                        <a:pt x="603" y="302"/>
                      </a:cubicBezTo>
                      <a:cubicBezTo>
                        <a:pt x="610" y="297"/>
                        <a:pt x="610" y="297"/>
                        <a:pt x="610" y="297"/>
                      </a:cubicBezTo>
                      <a:cubicBezTo>
                        <a:pt x="616" y="304"/>
                        <a:pt x="616" y="304"/>
                        <a:pt x="616" y="304"/>
                      </a:cubicBezTo>
                      <a:cubicBezTo>
                        <a:pt x="613" y="312"/>
                        <a:pt x="613" y="312"/>
                        <a:pt x="613" y="312"/>
                      </a:cubicBezTo>
                      <a:cubicBezTo>
                        <a:pt x="601" y="310"/>
                        <a:pt x="601" y="310"/>
                        <a:pt x="601" y="310"/>
                      </a:cubicBezTo>
                    </a:path>
                  </a:pathLst>
                </a:custGeom>
                <a:solidFill>
                  <a:srgbClr val="929292"/>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latin typeface="+mn-lt"/>
                  </a:endParaRPr>
                </a:p>
              </p:txBody>
            </p:sp>
            <p:sp>
              <p:nvSpPr>
                <p:cNvPr id="91196" name="Freeform 43"/>
                <p:cNvSpPr/>
                <p:nvPr/>
              </p:nvSpPr>
              <p:spPr bwMode="auto">
                <a:xfrm>
                  <a:off x="818606" y="2306301"/>
                  <a:ext cx="612902" cy="1228971"/>
                </a:xfrm>
                <a:custGeom>
                  <a:avLst/>
                  <a:gdLst>
                    <a:gd name="T0" fmla="*/ 819544 w 462"/>
                    <a:gd name="T1" fmla="*/ 0 h 926"/>
                    <a:gd name="T2" fmla="*/ 322315 w 462"/>
                    <a:gd name="T3" fmla="*/ 518913 h 926"/>
                    <a:gd name="T4" fmla="*/ 21619 w 462"/>
                    <a:gd name="T5" fmla="*/ 1138070 h 926"/>
                    <a:gd name="T6" fmla="*/ 485437 w 462"/>
                    <a:gd name="T7" fmla="*/ 1578359 h 926"/>
                    <a:gd name="T8" fmla="*/ 579773 w 462"/>
                    <a:gd name="T9" fmla="*/ 778369 h 926"/>
                    <a:gd name="T10" fmla="*/ 862781 w 462"/>
                    <a:gd name="T11" fmla="*/ 338079 h 926"/>
                    <a:gd name="T12" fmla="*/ 866712 w 462"/>
                    <a:gd name="T13" fmla="*/ 328251 h 926"/>
                    <a:gd name="T14" fmla="*/ 896192 w 462"/>
                    <a:gd name="T15" fmla="*/ 123831 h 926"/>
                    <a:gd name="T16" fmla="*/ 819544 w 462"/>
                    <a:gd name="T17" fmla="*/ 0 h 9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62" h="926">
                      <a:moveTo>
                        <a:pt x="417" y="0"/>
                      </a:moveTo>
                      <a:cubicBezTo>
                        <a:pt x="417" y="0"/>
                        <a:pt x="328" y="118"/>
                        <a:pt x="164" y="264"/>
                      </a:cubicBezTo>
                      <a:cubicBezTo>
                        <a:pt x="0" y="409"/>
                        <a:pt x="11" y="579"/>
                        <a:pt x="11" y="579"/>
                      </a:cubicBezTo>
                      <a:cubicBezTo>
                        <a:pt x="11" y="579"/>
                        <a:pt x="89" y="926"/>
                        <a:pt x="247" y="803"/>
                      </a:cubicBezTo>
                      <a:cubicBezTo>
                        <a:pt x="367" y="709"/>
                        <a:pt x="323" y="494"/>
                        <a:pt x="295" y="396"/>
                      </a:cubicBezTo>
                      <a:cubicBezTo>
                        <a:pt x="374" y="301"/>
                        <a:pt x="417" y="228"/>
                        <a:pt x="439" y="172"/>
                      </a:cubicBezTo>
                      <a:cubicBezTo>
                        <a:pt x="440" y="170"/>
                        <a:pt x="440" y="169"/>
                        <a:pt x="441" y="167"/>
                      </a:cubicBezTo>
                      <a:cubicBezTo>
                        <a:pt x="460" y="123"/>
                        <a:pt x="462" y="89"/>
                        <a:pt x="456" y="63"/>
                      </a:cubicBezTo>
                      <a:cubicBezTo>
                        <a:pt x="448" y="15"/>
                        <a:pt x="417" y="0"/>
                        <a:pt x="417" y="0"/>
                      </a:cubicBezTo>
                      <a:close/>
                    </a:path>
                  </a:pathLst>
                </a:custGeom>
                <a:solidFill>
                  <a:srgbClr val="F3D2B0"/>
                </a:solidFill>
                <a:ln w="9525">
                  <a:noFill/>
                  <a:round/>
                </a:ln>
              </p:spPr>
              <p:txBody>
                <a:bodyPr/>
                <a:lstStyle/>
                <a:p>
                  <a:endParaRPr lang="zh-CN" altLang="en-US"/>
                </a:p>
              </p:txBody>
            </p:sp>
          </p:grpSp>
        </p:grpSp>
        <p:grpSp>
          <p:nvGrpSpPr>
            <p:cNvPr id="9" name="Group 55"/>
            <p:cNvGrpSpPr/>
            <p:nvPr/>
          </p:nvGrpSpPr>
          <p:grpSpPr bwMode="auto">
            <a:xfrm>
              <a:off x="2446838" y="3911430"/>
              <a:ext cx="500088" cy="364930"/>
              <a:chOff x="5391335" y="5117672"/>
              <a:chExt cx="740855" cy="540467"/>
            </a:xfrm>
            <a:solidFill>
              <a:srgbClr val="1C3823"/>
            </a:solidFill>
          </p:grpSpPr>
          <p:sp>
            <p:nvSpPr>
              <p:cNvPr id="91255" name="Freeform 71"/>
              <p:cNvSpPr/>
              <p:nvPr/>
            </p:nvSpPr>
            <p:spPr bwMode="auto">
              <a:xfrm>
                <a:off x="5764673" y="5117672"/>
                <a:ext cx="367517" cy="357539"/>
              </a:xfrm>
              <a:custGeom>
                <a:avLst/>
                <a:gdLst>
                  <a:gd name="T0" fmla="*/ 204394 w 187"/>
                  <a:gd name="T1" fmla="*/ 7858 h 182"/>
                  <a:gd name="T2" fmla="*/ 159192 w 187"/>
                  <a:gd name="T3" fmla="*/ 33397 h 182"/>
                  <a:gd name="T4" fmla="*/ 125781 w 187"/>
                  <a:gd name="T5" fmla="*/ 115906 h 182"/>
                  <a:gd name="T6" fmla="*/ 39307 w 187"/>
                  <a:gd name="T7" fmla="*/ 141444 h 182"/>
                  <a:gd name="T8" fmla="*/ 11792 w 187"/>
                  <a:gd name="T9" fmla="*/ 184663 h 182"/>
                  <a:gd name="T10" fmla="*/ 33411 w 187"/>
                  <a:gd name="T11" fmla="*/ 290746 h 182"/>
                  <a:gd name="T12" fmla="*/ 58960 w 187"/>
                  <a:gd name="T13" fmla="*/ 310391 h 182"/>
                  <a:gd name="T14" fmla="*/ 316418 w 187"/>
                  <a:gd name="T15" fmla="*/ 324143 h 182"/>
                  <a:gd name="T16" fmla="*/ 326245 w 187"/>
                  <a:gd name="T17" fmla="*/ 66793 h 182"/>
                  <a:gd name="T18" fmla="*/ 306592 w 187"/>
                  <a:gd name="T19" fmla="*/ 39290 h 182"/>
                  <a:gd name="T20" fmla="*/ 204394 w 187"/>
                  <a:gd name="T21" fmla="*/ 7858 h 18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7" h="182">
                    <a:moveTo>
                      <a:pt x="104" y="4"/>
                    </a:moveTo>
                    <a:cubicBezTo>
                      <a:pt x="96" y="6"/>
                      <a:pt x="88" y="10"/>
                      <a:pt x="81" y="17"/>
                    </a:cubicBezTo>
                    <a:cubicBezTo>
                      <a:pt x="69" y="28"/>
                      <a:pt x="63" y="43"/>
                      <a:pt x="64" y="59"/>
                    </a:cubicBezTo>
                    <a:cubicBezTo>
                      <a:pt x="48" y="57"/>
                      <a:pt x="32" y="61"/>
                      <a:pt x="20" y="72"/>
                    </a:cubicBezTo>
                    <a:cubicBezTo>
                      <a:pt x="13" y="78"/>
                      <a:pt x="9" y="86"/>
                      <a:pt x="6" y="94"/>
                    </a:cubicBezTo>
                    <a:cubicBezTo>
                      <a:pt x="0" y="112"/>
                      <a:pt x="3" y="133"/>
                      <a:pt x="17" y="148"/>
                    </a:cubicBezTo>
                    <a:cubicBezTo>
                      <a:pt x="21" y="152"/>
                      <a:pt x="25" y="155"/>
                      <a:pt x="30" y="158"/>
                    </a:cubicBezTo>
                    <a:cubicBezTo>
                      <a:pt x="65" y="182"/>
                      <a:pt x="161" y="165"/>
                      <a:pt x="161" y="165"/>
                    </a:cubicBezTo>
                    <a:cubicBezTo>
                      <a:pt x="161" y="165"/>
                      <a:pt x="187" y="70"/>
                      <a:pt x="166" y="34"/>
                    </a:cubicBezTo>
                    <a:cubicBezTo>
                      <a:pt x="163" y="29"/>
                      <a:pt x="160" y="24"/>
                      <a:pt x="156" y="20"/>
                    </a:cubicBezTo>
                    <a:cubicBezTo>
                      <a:pt x="143" y="5"/>
                      <a:pt x="123" y="0"/>
                      <a:pt x="104" y="4"/>
                    </a:cubicBezTo>
                    <a:close/>
                  </a:path>
                </a:pathLst>
              </a:custGeom>
              <a:solidFill>
                <a:srgbClr val="929292"/>
              </a:solidFill>
              <a:ln w="9525">
                <a:noFill/>
                <a:round/>
              </a:ln>
            </p:spPr>
            <p:txBody>
              <a:bodyPr/>
              <a:lstStyle/>
              <a:p>
                <a:endParaRPr lang="zh-CN" altLang="en-US"/>
              </a:p>
            </p:txBody>
          </p:sp>
          <p:sp>
            <p:nvSpPr>
              <p:cNvPr id="91256" name="Freeform 72"/>
              <p:cNvSpPr/>
              <p:nvPr/>
            </p:nvSpPr>
            <p:spPr bwMode="auto">
              <a:xfrm>
                <a:off x="5391335" y="5250710"/>
                <a:ext cx="223670" cy="218681"/>
              </a:xfrm>
              <a:custGeom>
                <a:avLst/>
                <a:gdLst>
                  <a:gd name="T0" fmla="*/ 125569 w 114"/>
                  <a:gd name="T1" fmla="*/ 5910 h 111"/>
                  <a:gd name="T2" fmla="*/ 96139 w 114"/>
                  <a:gd name="T3" fmla="*/ 19701 h 111"/>
                  <a:gd name="T4" fmla="*/ 76519 w 114"/>
                  <a:gd name="T5" fmla="*/ 70924 h 111"/>
                  <a:gd name="T6" fmla="*/ 23544 w 114"/>
                  <a:gd name="T7" fmla="*/ 86684 h 111"/>
                  <a:gd name="T8" fmla="*/ 5886 w 114"/>
                  <a:gd name="T9" fmla="*/ 114266 h 111"/>
                  <a:gd name="T10" fmla="*/ 19620 w 114"/>
                  <a:gd name="T11" fmla="*/ 177309 h 111"/>
                  <a:gd name="T12" fmla="*/ 35316 w 114"/>
                  <a:gd name="T13" fmla="*/ 191100 h 111"/>
                  <a:gd name="T14" fmla="*/ 192278 w 114"/>
                  <a:gd name="T15" fmla="*/ 198980 h 111"/>
                  <a:gd name="T16" fmla="*/ 198164 w 114"/>
                  <a:gd name="T17" fmla="*/ 41372 h 111"/>
                  <a:gd name="T18" fmla="*/ 186392 w 114"/>
                  <a:gd name="T19" fmla="*/ 23641 h 111"/>
                  <a:gd name="T20" fmla="*/ 125569 w 114"/>
                  <a:gd name="T21" fmla="*/ 5910 h 1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4" h="111">
                    <a:moveTo>
                      <a:pt x="64" y="3"/>
                    </a:moveTo>
                    <a:cubicBezTo>
                      <a:pt x="58" y="4"/>
                      <a:pt x="53" y="6"/>
                      <a:pt x="49" y="10"/>
                    </a:cubicBezTo>
                    <a:cubicBezTo>
                      <a:pt x="42" y="17"/>
                      <a:pt x="38" y="26"/>
                      <a:pt x="39" y="36"/>
                    </a:cubicBezTo>
                    <a:cubicBezTo>
                      <a:pt x="29" y="35"/>
                      <a:pt x="20" y="37"/>
                      <a:pt x="12" y="44"/>
                    </a:cubicBezTo>
                    <a:cubicBezTo>
                      <a:pt x="8" y="48"/>
                      <a:pt x="5" y="53"/>
                      <a:pt x="3" y="58"/>
                    </a:cubicBezTo>
                    <a:cubicBezTo>
                      <a:pt x="0" y="69"/>
                      <a:pt x="2" y="81"/>
                      <a:pt x="10" y="90"/>
                    </a:cubicBezTo>
                    <a:cubicBezTo>
                      <a:pt x="13" y="93"/>
                      <a:pt x="15" y="95"/>
                      <a:pt x="18" y="97"/>
                    </a:cubicBezTo>
                    <a:cubicBezTo>
                      <a:pt x="39" y="111"/>
                      <a:pt x="98" y="101"/>
                      <a:pt x="98" y="101"/>
                    </a:cubicBezTo>
                    <a:cubicBezTo>
                      <a:pt x="98" y="101"/>
                      <a:pt x="114" y="43"/>
                      <a:pt x="101" y="21"/>
                    </a:cubicBezTo>
                    <a:cubicBezTo>
                      <a:pt x="99" y="18"/>
                      <a:pt x="98" y="15"/>
                      <a:pt x="95" y="12"/>
                    </a:cubicBezTo>
                    <a:cubicBezTo>
                      <a:pt x="87" y="3"/>
                      <a:pt x="75" y="0"/>
                      <a:pt x="64" y="3"/>
                    </a:cubicBezTo>
                    <a:close/>
                  </a:path>
                </a:pathLst>
              </a:custGeom>
              <a:solidFill>
                <a:srgbClr val="929292"/>
              </a:solidFill>
              <a:ln w="9525">
                <a:noFill/>
                <a:round/>
              </a:ln>
            </p:spPr>
            <p:txBody>
              <a:bodyPr/>
              <a:lstStyle/>
              <a:p>
                <a:endParaRPr lang="zh-CN" altLang="en-US"/>
              </a:p>
            </p:txBody>
          </p:sp>
          <p:sp>
            <p:nvSpPr>
              <p:cNvPr id="91257" name="Freeform 73"/>
              <p:cNvSpPr/>
              <p:nvPr/>
            </p:nvSpPr>
            <p:spPr bwMode="auto">
              <a:xfrm>
                <a:off x="5627477" y="5550046"/>
                <a:ext cx="109756" cy="108093"/>
              </a:xfrm>
              <a:custGeom>
                <a:avLst/>
                <a:gdLst>
                  <a:gd name="T0" fmla="*/ 62718 w 56"/>
                  <a:gd name="T1" fmla="*/ 1965 h 55"/>
                  <a:gd name="T2" fmla="*/ 48998 w 56"/>
                  <a:gd name="T3" fmla="*/ 9827 h 55"/>
                  <a:gd name="T4" fmla="*/ 39199 w 56"/>
                  <a:gd name="T5" fmla="*/ 35376 h 55"/>
                  <a:gd name="T6" fmla="*/ 11760 w 56"/>
                  <a:gd name="T7" fmla="*/ 43237 h 55"/>
                  <a:gd name="T8" fmla="*/ 3920 w 56"/>
                  <a:gd name="T9" fmla="*/ 55029 h 55"/>
                  <a:gd name="T10" fmla="*/ 11760 w 56"/>
                  <a:gd name="T11" fmla="*/ 86474 h 55"/>
                  <a:gd name="T12" fmla="*/ 17639 w 56"/>
                  <a:gd name="T13" fmla="*/ 92370 h 55"/>
                  <a:gd name="T14" fmla="*/ 96037 w 56"/>
                  <a:gd name="T15" fmla="*/ 96301 h 55"/>
                  <a:gd name="T16" fmla="*/ 97996 w 56"/>
                  <a:gd name="T17" fmla="*/ 19653 h 55"/>
                  <a:gd name="T18" fmla="*/ 92117 w 56"/>
                  <a:gd name="T19" fmla="*/ 11792 h 55"/>
                  <a:gd name="T20" fmla="*/ 62718 w 56"/>
                  <a:gd name="T21" fmla="*/ 1965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6" h="55">
                    <a:moveTo>
                      <a:pt x="32" y="1"/>
                    </a:moveTo>
                    <a:cubicBezTo>
                      <a:pt x="29" y="2"/>
                      <a:pt x="27" y="3"/>
                      <a:pt x="25" y="5"/>
                    </a:cubicBezTo>
                    <a:cubicBezTo>
                      <a:pt x="21" y="8"/>
                      <a:pt x="19" y="13"/>
                      <a:pt x="20" y="18"/>
                    </a:cubicBezTo>
                    <a:cubicBezTo>
                      <a:pt x="15" y="17"/>
                      <a:pt x="10" y="18"/>
                      <a:pt x="6" y="22"/>
                    </a:cubicBezTo>
                    <a:cubicBezTo>
                      <a:pt x="4" y="24"/>
                      <a:pt x="3" y="26"/>
                      <a:pt x="2" y="28"/>
                    </a:cubicBezTo>
                    <a:cubicBezTo>
                      <a:pt x="0" y="34"/>
                      <a:pt x="1" y="40"/>
                      <a:pt x="6" y="44"/>
                    </a:cubicBezTo>
                    <a:cubicBezTo>
                      <a:pt x="7" y="46"/>
                      <a:pt x="8" y="47"/>
                      <a:pt x="9" y="47"/>
                    </a:cubicBezTo>
                    <a:cubicBezTo>
                      <a:pt x="20" y="55"/>
                      <a:pt x="49" y="49"/>
                      <a:pt x="49" y="49"/>
                    </a:cubicBezTo>
                    <a:cubicBezTo>
                      <a:pt x="49" y="49"/>
                      <a:pt x="56" y="21"/>
                      <a:pt x="50" y="10"/>
                    </a:cubicBezTo>
                    <a:cubicBezTo>
                      <a:pt x="49" y="9"/>
                      <a:pt x="49" y="7"/>
                      <a:pt x="47" y="6"/>
                    </a:cubicBezTo>
                    <a:cubicBezTo>
                      <a:pt x="43" y="2"/>
                      <a:pt x="37" y="0"/>
                      <a:pt x="32" y="1"/>
                    </a:cubicBezTo>
                    <a:close/>
                  </a:path>
                </a:pathLst>
              </a:custGeom>
              <a:solidFill>
                <a:srgbClr val="929292"/>
              </a:solidFill>
              <a:ln w="9525">
                <a:noFill/>
                <a:round/>
              </a:ln>
            </p:spPr>
            <p:txBody>
              <a:bodyPr/>
              <a:lstStyle/>
              <a:p>
                <a:endParaRPr lang="zh-CN" altLang="en-US"/>
              </a:p>
            </p:txBody>
          </p:sp>
        </p:grpSp>
        <p:grpSp>
          <p:nvGrpSpPr>
            <p:cNvPr id="11" name="Group 92"/>
            <p:cNvGrpSpPr/>
            <p:nvPr/>
          </p:nvGrpSpPr>
          <p:grpSpPr bwMode="auto">
            <a:xfrm>
              <a:off x="1662164" y="3812536"/>
              <a:ext cx="292420" cy="291944"/>
              <a:chOff x="6694275" y="3078866"/>
              <a:chExt cx="433205" cy="432373"/>
            </a:xfrm>
            <a:solidFill>
              <a:srgbClr val="1C3823"/>
            </a:solidFill>
          </p:grpSpPr>
          <p:sp>
            <p:nvSpPr>
              <p:cNvPr id="91252" name="Freeform 128"/>
              <p:cNvSpPr/>
              <p:nvPr/>
            </p:nvSpPr>
            <p:spPr bwMode="auto">
              <a:xfrm>
                <a:off x="6908799" y="3275097"/>
                <a:ext cx="218681" cy="236142"/>
              </a:xfrm>
              <a:custGeom>
                <a:avLst/>
                <a:gdLst>
                  <a:gd name="T0" fmla="*/ 191100 w 111"/>
                  <a:gd name="T1" fmla="*/ 98393 h 120"/>
                  <a:gd name="T2" fmla="*/ 120176 w 111"/>
                  <a:gd name="T3" fmla="*/ 27550 h 120"/>
                  <a:gd name="T4" fmla="*/ 21671 w 111"/>
                  <a:gd name="T5" fmla="*/ 27550 h 120"/>
                  <a:gd name="T6" fmla="*/ 0 w 111"/>
                  <a:gd name="T7" fmla="*/ 49196 h 120"/>
                  <a:gd name="T8" fmla="*/ 0 w 111"/>
                  <a:gd name="T9" fmla="*/ 49196 h 120"/>
                  <a:gd name="T10" fmla="*/ 31522 w 111"/>
                  <a:gd name="T11" fmla="*/ 80682 h 120"/>
                  <a:gd name="T12" fmla="*/ 31522 w 111"/>
                  <a:gd name="T13" fmla="*/ 78714 h 120"/>
                  <a:gd name="T14" fmla="*/ 53193 w 111"/>
                  <a:gd name="T15" fmla="*/ 59036 h 120"/>
                  <a:gd name="T16" fmla="*/ 90625 w 111"/>
                  <a:gd name="T17" fmla="*/ 59036 h 120"/>
                  <a:gd name="T18" fmla="*/ 161548 w 111"/>
                  <a:gd name="T19" fmla="*/ 129878 h 120"/>
                  <a:gd name="T20" fmla="*/ 161548 w 111"/>
                  <a:gd name="T21" fmla="*/ 167267 h 120"/>
                  <a:gd name="T22" fmla="*/ 149728 w 111"/>
                  <a:gd name="T23" fmla="*/ 179074 h 120"/>
                  <a:gd name="T24" fmla="*/ 112296 w 111"/>
                  <a:gd name="T25" fmla="*/ 179074 h 120"/>
                  <a:gd name="T26" fmla="*/ 80774 w 111"/>
                  <a:gd name="T27" fmla="*/ 147589 h 120"/>
                  <a:gd name="T28" fmla="*/ 31522 w 111"/>
                  <a:gd name="T29" fmla="*/ 159396 h 120"/>
                  <a:gd name="T30" fmla="*/ 80774 w 111"/>
                  <a:gd name="T31" fmla="*/ 208592 h 120"/>
                  <a:gd name="T32" fmla="*/ 181249 w 111"/>
                  <a:gd name="T33" fmla="*/ 208592 h 120"/>
                  <a:gd name="T34" fmla="*/ 191100 w 111"/>
                  <a:gd name="T35" fmla="*/ 198753 h 120"/>
                  <a:gd name="T36" fmla="*/ 191100 w 111"/>
                  <a:gd name="T37" fmla="*/ 98393 h 12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11" h="120">
                    <a:moveTo>
                      <a:pt x="97" y="50"/>
                    </a:moveTo>
                    <a:cubicBezTo>
                      <a:pt x="61" y="14"/>
                      <a:pt x="61" y="14"/>
                      <a:pt x="61" y="14"/>
                    </a:cubicBezTo>
                    <a:cubicBezTo>
                      <a:pt x="47" y="0"/>
                      <a:pt x="25" y="0"/>
                      <a:pt x="11" y="14"/>
                    </a:cubicBezTo>
                    <a:cubicBezTo>
                      <a:pt x="0" y="25"/>
                      <a:pt x="0" y="25"/>
                      <a:pt x="0" y="25"/>
                    </a:cubicBezTo>
                    <a:cubicBezTo>
                      <a:pt x="0" y="25"/>
                      <a:pt x="0" y="25"/>
                      <a:pt x="0" y="25"/>
                    </a:cubicBezTo>
                    <a:cubicBezTo>
                      <a:pt x="16" y="41"/>
                      <a:pt x="16" y="41"/>
                      <a:pt x="16" y="41"/>
                    </a:cubicBezTo>
                    <a:cubicBezTo>
                      <a:pt x="16" y="40"/>
                      <a:pt x="16" y="40"/>
                      <a:pt x="16" y="40"/>
                    </a:cubicBezTo>
                    <a:cubicBezTo>
                      <a:pt x="27" y="30"/>
                      <a:pt x="27" y="30"/>
                      <a:pt x="27" y="30"/>
                    </a:cubicBezTo>
                    <a:cubicBezTo>
                      <a:pt x="32" y="24"/>
                      <a:pt x="40" y="24"/>
                      <a:pt x="46" y="30"/>
                    </a:cubicBezTo>
                    <a:cubicBezTo>
                      <a:pt x="82" y="66"/>
                      <a:pt x="82" y="66"/>
                      <a:pt x="82" y="66"/>
                    </a:cubicBezTo>
                    <a:cubicBezTo>
                      <a:pt x="87" y="71"/>
                      <a:pt x="87" y="80"/>
                      <a:pt x="82" y="85"/>
                    </a:cubicBezTo>
                    <a:cubicBezTo>
                      <a:pt x="76" y="91"/>
                      <a:pt x="76" y="91"/>
                      <a:pt x="76" y="91"/>
                    </a:cubicBezTo>
                    <a:cubicBezTo>
                      <a:pt x="71" y="96"/>
                      <a:pt x="62" y="96"/>
                      <a:pt x="57" y="91"/>
                    </a:cubicBezTo>
                    <a:cubicBezTo>
                      <a:pt x="41" y="75"/>
                      <a:pt x="41" y="75"/>
                      <a:pt x="41" y="75"/>
                    </a:cubicBezTo>
                    <a:cubicBezTo>
                      <a:pt x="33" y="79"/>
                      <a:pt x="25" y="81"/>
                      <a:pt x="16" y="81"/>
                    </a:cubicBezTo>
                    <a:cubicBezTo>
                      <a:pt x="41" y="106"/>
                      <a:pt x="41" y="106"/>
                      <a:pt x="41" y="106"/>
                    </a:cubicBezTo>
                    <a:cubicBezTo>
                      <a:pt x="55" y="120"/>
                      <a:pt x="78" y="120"/>
                      <a:pt x="92" y="106"/>
                    </a:cubicBezTo>
                    <a:cubicBezTo>
                      <a:pt x="97" y="101"/>
                      <a:pt x="97" y="101"/>
                      <a:pt x="97" y="101"/>
                    </a:cubicBezTo>
                    <a:cubicBezTo>
                      <a:pt x="111" y="87"/>
                      <a:pt x="111" y="64"/>
                      <a:pt x="97" y="50"/>
                    </a:cubicBezTo>
                    <a:close/>
                  </a:path>
                </a:pathLst>
              </a:custGeom>
              <a:solidFill>
                <a:srgbClr val="929292"/>
              </a:solidFill>
              <a:ln w="9525">
                <a:noFill/>
                <a:round/>
              </a:ln>
            </p:spPr>
            <p:txBody>
              <a:bodyPr/>
              <a:lstStyle/>
              <a:p>
                <a:endParaRPr lang="zh-CN" altLang="en-US"/>
              </a:p>
            </p:txBody>
          </p:sp>
          <p:sp>
            <p:nvSpPr>
              <p:cNvPr id="91253" name="Freeform 129"/>
              <p:cNvSpPr/>
              <p:nvPr/>
            </p:nvSpPr>
            <p:spPr bwMode="auto">
              <a:xfrm>
                <a:off x="6694275" y="3078866"/>
                <a:ext cx="236142" cy="217850"/>
              </a:xfrm>
              <a:custGeom>
                <a:avLst/>
                <a:gdLst>
                  <a:gd name="T0" fmla="*/ 59036 w 120"/>
                  <a:gd name="T1" fmla="*/ 68691 h 111"/>
                  <a:gd name="T2" fmla="*/ 68875 w 120"/>
                  <a:gd name="T3" fmla="*/ 58878 h 111"/>
                  <a:gd name="T4" fmla="*/ 108232 w 120"/>
                  <a:gd name="T5" fmla="*/ 58878 h 111"/>
                  <a:gd name="T6" fmla="*/ 179074 w 120"/>
                  <a:gd name="T7" fmla="*/ 129532 h 111"/>
                  <a:gd name="T8" fmla="*/ 179074 w 120"/>
                  <a:gd name="T9" fmla="*/ 166822 h 111"/>
                  <a:gd name="T10" fmla="*/ 157428 w 120"/>
                  <a:gd name="T11" fmla="*/ 186448 h 111"/>
                  <a:gd name="T12" fmla="*/ 157428 w 120"/>
                  <a:gd name="T13" fmla="*/ 188411 h 111"/>
                  <a:gd name="T14" fmla="*/ 186946 w 120"/>
                  <a:gd name="T15" fmla="*/ 217850 h 111"/>
                  <a:gd name="T16" fmla="*/ 188914 w 120"/>
                  <a:gd name="T17" fmla="*/ 217850 h 111"/>
                  <a:gd name="T18" fmla="*/ 208592 w 120"/>
                  <a:gd name="T19" fmla="*/ 196261 h 111"/>
                  <a:gd name="T20" fmla="*/ 208592 w 120"/>
                  <a:gd name="T21" fmla="*/ 98131 h 111"/>
                  <a:gd name="T22" fmla="*/ 137750 w 120"/>
                  <a:gd name="T23" fmla="*/ 27477 h 111"/>
                  <a:gd name="T24" fmla="*/ 39357 w 120"/>
                  <a:gd name="T25" fmla="*/ 27477 h 111"/>
                  <a:gd name="T26" fmla="*/ 27550 w 120"/>
                  <a:gd name="T27" fmla="*/ 39252 h 111"/>
                  <a:gd name="T28" fmla="*/ 27550 w 120"/>
                  <a:gd name="T29" fmla="*/ 137383 h 111"/>
                  <a:gd name="T30" fmla="*/ 76746 w 120"/>
                  <a:gd name="T31" fmla="*/ 186448 h 111"/>
                  <a:gd name="T32" fmla="*/ 90521 w 120"/>
                  <a:gd name="T33" fmla="*/ 139345 h 111"/>
                  <a:gd name="T34" fmla="*/ 59036 w 120"/>
                  <a:gd name="T35" fmla="*/ 107944 h 111"/>
                  <a:gd name="T36" fmla="*/ 59036 w 120"/>
                  <a:gd name="T37" fmla="*/ 68691 h 1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20" h="111">
                    <a:moveTo>
                      <a:pt x="30" y="35"/>
                    </a:moveTo>
                    <a:cubicBezTo>
                      <a:pt x="35" y="30"/>
                      <a:pt x="35" y="30"/>
                      <a:pt x="35" y="30"/>
                    </a:cubicBezTo>
                    <a:cubicBezTo>
                      <a:pt x="41" y="24"/>
                      <a:pt x="49" y="24"/>
                      <a:pt x="55" y="30"/>
                    </a:cubicBezTo>
                    <a:cubicBezTo>
                      <a:pt x="91" y="66"/>
                      <a:pt x="91" y="66"/>
                      <a:pt x="91" y="66"/>
                    </a:cubicBezTo>
                    <a:cubicBezTo>
                      <a:pt x="96" y="71"/>
                      <a:pt x="96" y="80"/>
                      <a:pt x="91" y="85"/>
                    </a:cubicBezTo>
                    <a:cubicBezTo>
                      <a:pt x="80" y="95"/>
                      <a:pt x="80" y="95"/>
                      <a:pt x="80" y="95"/>
                    </a:cubicBezTo>
                    <a:cubicBezTo>
                      <a:pt x="80" y="96"/>
                      <a:pt x="80" y="96"/>
                      <a:pt x="80" y="96"/>
                    </a:cubicBezTo>
                    <a:cubicBezTo>
                      <a:pt x="95" y="111"/>
                      <a:pt x="95" y="111"/>
                      <a:pt x="95" y="111"/>
                    </a:cubicBezTo>
                    <a:cubicBezTo>
                      <a:pt x="96" y="111"/>
                      <a:pt x="96" y="111"/>
                      <a:pt x="96" y="111"/>
                    </a:cubicBezTo>
                    <a:cubicBezTo>
                      <a:pt x="106" y="100"/>
                      <a:pt x="106" y="100"/>
                      <a:pt x="106" y="100"/>
                    </a:cubicBezTo>
                    <a:cubicBezTo>
                      <a:pt x="120" y="87"/>
                      <a:pt x="120" y="64"/>
                      <a:pt x="106" y="50"/>
                    </a:cubicBezTo>
                    <a:cubicBezTo>
                      <a:pt x="70" y="14"/>
                      <a:pt x="70" y="14"/>
                      <a:pt x="70" y="14"/>
                    </a:cubicBezTo>
                    <a:cubicBezTo>
                      <a:pt x="56" y="0"/>
                      <a:pt x="34" y="0"/>
                      <a:pt x="20" y="14"/>
                    </a:cubicBezTo>
                    <a:cubicBezTo>
                      <a:pt x="14" y="20"/>
                      <a:pt x="14" y="20"/>
                      <a:pt x="14" y="20"/>
                    </a:cubicBezTo>
                    <a:cubicBezTo>
                      <a:pt x="0" y="34"/>
                      <a:pt x="0" y="56"/>
                      <a:pt x="14" y="70"/>
                    </a:cubicBezTo>
                    <a:cubicBezTo>
                      <a:pt x="39" y="95"/>
                      <a:pt x="39" y="95"/>
                      <a:pt x="39" y="95"/>
                    </a:cubicBezTo>
                    <a:cubicBezTo>
                      <a:pt x="39" y="87"/>
                      <a:pt x="41" y="78"/>
                      <a:pt x="46" y="71"/>
                    </a:cubicBezTo>
                    <a:cubicBezTo>
                      <a:pt x="30" y="55"/>
                      <a:pt x="30" y="55"/>
                      <a:pt x="30" y="55"/>
                    </a:cubicBezTo>
                    <a:cubicBezTo>
                      <a:pt x="24" y="49"/>
                      <a:pt x="24" y="41"/>
                      <a:pt x="30" y="35"/>
                    </a:cubicBezTo>
                    <a:close/>
                  </a:path>
                </a:pathLst>
              </a:custGeom>
              <a:solidFill>
                <a:srgbClr val="929292"/>
              </a:solidFill>
              <a:ln w="9525">
                <a:noFill/>
                <a:round/>
              </a:ln>
            </p:spPr>
            <p:txBody>
              <a:bodyPr/>
              <a:lstStyle/>
              <a:p>
                <a:endParaRPr lang="zh-CN" altLang="en-US"/>
              </a:p>
            </p:txBody>
          </p:sp>
          <p:sp>
            <p:nvSpPr>
              <p:cNvPr id="91254" name="Freeform 130"/>
              <p:cNvSpPr/>
              <p:nvPr/>
            </p:nvSpPr>
            <p:spPr bwMode="auto">
              <a:xfrm>
                <a:off x="6784907" y="3198600"/>
                <a:ext cx="220344" cy="222007"/>
              </a:xfrm>
              <a:custGeom>
                <a:avLst/>
                <a:gdLst>
                  <a:gd name="T0" fmla="*/ 220344 w 112"/>
                  <a:gd name="T1" fmla="*/ 172890 h 113"/>
                  <a:gd name="T2" fmla="*/ 188866 w 112"/>
                  <a:gd name="T3" fmla="*/ 141456 h 113"/>
                  <a:gd name="T4" fmla="*/ 167225 w 112"/>
                  <a:gd name="T5" fmla="*/ 163067 h 113"/>
                  <a:gd name="T6" fmla="*/ 129846 w 112"/>
                  <a:gd name="T7" fmla="*/ 163067 h 113"/>
                  <a:gd name="T8" fmla="*/ 59021 w 112"/>
                  <a:gd name="T9" fmla="*/ 92339 h 113"/>
                  <a:gd name="T10" fmla="*/ 59021 w 112"/>
                  <a:gd name="T11" fmla="*/ 55011 h 113"/>
                  <a:gd name="T12" fmla="*/ 82629 w 112"/>
                  <a:gd name="T13" fmla="*/ 29470 h 113"/>
                  <a:gd name="T14" fmla="*/ 53119 w 112"/>
                  <a:gd name="T15" fmla="*/ 0 h 113"/>
                  <a:gd name="T16" fmla="*/ 27543 w 112"/>
                  <a:gd name="T17" fmla="*/ 23576 h 113"/>
                  <a:gd name="T18" fmla="*/ 27543 w 112"/>
                  <a:gd name="T19" fmla="*/ 123774 h 113"/>
                  <a:gd name="T20" fmla="*/ 98368 w 112"/>
                  <a:gd name="T21" fmla="*/ 194502 h 113"/>
                  <a:gd name="T22" fmla="*/ 198703 w 112"/>
                  <a:gd name="T23" fmla="*/ 194502 h 113"/>
                  <a:gd name="T24" fmla="*/ 220344 w 112"/>
                  <a:gd name="T25" fmla="*/ 172890 h 11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12" h="113">
                    <a:moveTo>
                      <a:pt x="112" y="88"/>
                    </a:moveTo>
                    <a:cubicBezTo>
                      <a:pt x="96" y="72"/>
                      <a:pt x="96" y="72"/>
                      <a:pt x="96" y="72"/>
                    </a:cubicBezTo>
                    <a:cubicBezTo>
                      <a:pt x="85" y="83"/>
                      <a:pt x="85" y="83"/>
                      <a:pt x="85" y="83"/>
                    </a:cubicBezTo>
                    <a:cubicBezTo>
                      <a:pt x="80" y="88"/>
                      <a:pt x="71" y="88"/>
                      <a:pt x="66" y="83"/>
                    </a:cubicBezTo>
                    <a:cubicBezTo>
                      <a:pt x="30" y="47"/>
                      <a:pt x="30" y="47"/>
                      <a:pt x="30" y="47"/>
                    </a:cubicBezTo>
                    <a:cubicBezTo>
                      <a:pt x="25" y="42"/>
                      <a:pt x="25" y="33"/>
                      <a:pt x="30" y="28"/>
                    </a:cubicBezTo>
                    <a:cubicBezTo>
                      <a:pt x="42" y="15"/>
                      <a:pt x="42" y="15"/>
                      <a:pt x="42" y="15"/>
                    </a:cubicBezTo>
                    <a:cubicBezTo>
                      <a:pt x="27" y="0"/>
                      <a:pt x="27" y="0"/>
                      <a:pt x="27" y="0"/>
                    </a:cubicBezTo>
                    <a:cubicBezTo>
                      <a:pt x="14" y="12"/>
                      <a:pt x="14" y="12"/>
                      <a:pt x="14" y="12"/>
                    </a:cubicBezTo>
                    <a:cubicBezTo>
                      <a:pt x="0" y="26"/>
                      <a:pt x="0" y="49"/>
                      <a:pt x="14" y="63"/>
                    </a:cubicBezTo>
                    <a:cubicBezTo>
                      <a:pt x="50" y="99"/>
                      <a:pt x="50" y="99"/>
                      <a:pt x="50" y="99"/>
                    </a:cubicBezTo>
                    <a:cubicBezTo>
                      <a:pt x="64" y="113"/>
                      <a:pt x="87" y="113"/>
                      <a:pt x="101" y="99"/>
                    </a:cubicBezTo>
                    <a:lnTo>
                      <a:pt x="112" y="88"/>
                    </a:lnTo>
                    <a:close/>
                  </a:path>
                </a:pathLst>
              </a:custGeom>
              <a:solidFill>
                <a:srgbClr val="929292"/>
              </a:solidFill>
              <a:ln w="9525">
                <a:noFill/>
                <a:round/>
              </a:ln>
            </p:spPr>
            <p:txBody>
              <a:bodyPr/>
              <a:lstStyle/>
              <a:p>
                <a:endParaRPr lang="zh-CN" altLang="en-US"/>
              </a:p>
            </p:txBody>
          </p:sp>
        </p:grpSp>
        <p:grpSp>
          <p:nvGrpSpPr>
            <p:cNvPr id="15" name="Group 96"/>
            <p:cNvGrpSpPr/>
            <p:nvPr/>
          </p:nvGrpSpPr>
          <p:grpSpPr bwMode="auto">
            <a:xfrm>
              <a:off x="3079946" y="4324082"/>
              <a:ext cx="378293" cy="315524"/>
              <a:chOff x="6329253" y="5728815"/>
              <a:chExt cx="560422" cy="467296"/>
            </a:xfrm>
            <a:solidFill>
              <a:srgbClr val="1C3823"/>
            </a:solidFill>
          </p:grpSpPr>
          <p:sp>
            <p:nvSpPr>
              <p:cNvPr id="91250" name="Freeform 134"/>
              <p:cNvSpPr/>
              <p:nvPr/>
            </p:nvSpPr>
            <p:spPr bwMode="auto">
              <a:xfrm>
                <a:off x="6329253" y="5728815"/>
                <a:ext cx="560422" cy="442351"/>
              </a:xfrm>
              <a:custGeom>
                <a:avLst/>
                <a:gdLst>
                  <a:gd name="T0" fmla="*/ 0 w 674"/>
                  <a:gd name="T1" fmla="*/ 275222 h 532"/>
                  <a:gd name="T2" fmla="*/ 560422 w 674"/>
                  <a:gd name="T3" fmla="*/ 0 h 532"/>
                  <a:gd name="T4" fmla="*/ 271065 w 674"/>
                  <a:gd name="T5" fmla="*/ 442351 h 532"/>
                  <a:gd name="T6" fmla="*/ 194568 w 674"/>
                  <a:gd name="T7" fmla="*/ 294346 h 532"/>
                  <a:gd name="T8" fmla="*/ 523005 w 674"/>
                  <a:gd name="T9" fmla="*/ 29102 h 532"/>
                  <a:gd name="T10" fmla="*/ 178770 w 674"/>
                  <a:gd name="T11" fmla="*/ 279380 h 532"/>
                  <a:gd name="T12" fmla="*/ 0 w 674"/>
                  <a:gd name="T13" fmla="*/ 275222 h 53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74" h="532">
                    <a:moveTo>
                      <a:pt x="0" y="331"/>
                    </a:moveTo>
                    <a:lnTo>
                      <a:pt x="674" y="0"/>
                    </a:lnTo>
                    <a:lnTo>
                      <a:pt x="326" y="532"/>
                    </a:lnTo>
                    <a:lnTo>
                      <a:pt x="234" y="354"/>
                    </a:lnTo>
                    <a:lnTo>
                      <a:pt x="629" y="35"/>
                    </a:lnTo>
                    <a:lnTo>
                      <a:pt x="215" y="336"/>
                    </a:lnTo>
                    <a:lnTo>
                      <a:pt x="0" y="331"/>
                    </a:lnTo>
                    <a:close/>
                  </a:path>
                </a:pathLst>
              </a:custGeom>
              <a:solidFill>
                <a:srgbClr val="929292"/>
              </a:solidFill>
              <a:ln w="9525">
                <a:noFill/>
                <a:round/>
              </a:ln>
            </p:spPr>
            <p:txBody>
              <a:bodyPr/>
              <a:lstStyle/>
              <a:p>
                <a:endParaRPr lang="zh-CN" altLang="en-US"/>
              </a:p>
            </p:txBody>
          </p:sp>
          <p:sp>
            <p:nvSpPr>
              <p:cNvPr id="91251" name="Freeform 135"/>
              <p:cNvSpPr/>
              <p:nvPr/>
            </p:nvSpPr>
            <p:spPr bwMode="auto">
              <a:xfrm>
                <a:off x="6499707" y="6038960"/>
                <a:ext cx="57373" cy="157151"/>
              </a:xfrm>
              <a:custGeom>
                <a:avLst/>
                <a:gdLst>
                  <a:gd name="T0" fmla="*/ 0 w 29"/>
                  <a:gd name="T1" fmla="*/ 3929 h 80"/>
                  <a:gd name="T2" fmla="*/ 35611 w 29"/>
                  <a:gd name="T3" fmla="*/ 149293 h 80"/>
                  <a:gd name="T4" fmla="*/ 57373 w 29"/>
                  <a:gd name="T5" fmla="*/ 66789 h 80"/>
                  <a:gd name="T6" fmla="*/ 19784 w 29"/>
                  <a:gd name="T7" fmla="*/ 0 h 80"/>
                  <a:gd name="T8" fmla="*/ 0 w 29"/>
                  <a:gd name="T9" fmla="*/ 3929 h 8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 h="80">
                    <a:moveTo>
                      <a:pt x="0" y="2"/>
                    </a:moveTo>
                    <a:cubicBezTo>
                      <a:pt x="0" y="2"/>
                      <a:pt x="18" y="80"/>
                      <a:pt x="18" y="76"/>
                    </a:cubicBezTo>
                    <a:cubicBezTo>
                      <a:pt x="18" y="71"/>
                      <a:pt x="29" y="34"/>
                      <a:pt x="29" y="34"/>
                    </a:cubicBezTo>
                    <a:cubicBezTo>
                      <a:pt x="10" y="0"/>
                      <a:pt x="10" y="0"/>
                      <a:pt x="10" y="0"/>
                    </a:cubicBezTo>
                    <a:lnTo>
                      <a:pt x="0" y="2"/>
                    </a:lnTo>
                    <a:close/>
                  </a:path>
                </a:pathLst>
              </a:custGeom>
              <a:solidFill>
                <a:srgbClr val="929292"/>
              </a:solidFill>
              <a:ln w="9525">
                <a:noFill/>
                <a:round/>
              </a:ln>
            </p:spPr>
            <p:txBody>
              <a:bodyPr/>
              <a:lstStyle/>
              <a:p>
                <a:endParaRPr lang="zh-CN" altLang="en-US"/>
              </a:p>
            </p:txBody>
          </p:sp>
        </p:grpSp>
      </p:grpSp>
      <p:grpSp>
        <p:nvGrpSpPr>
          <p:cNvPr id="18" name="Group 118"/>
          <p:cNvGrpSpPr/>
          <p:nvPr/>
        </p:nvGrpSpPr>
        <p:grpSpPr bwMode="auto">
          <a:xfrm>
            <a:off x="3239976" y="1322177"/>
            <a:ext cx="2194186" cy="3133498"/>
            <a:chOff x="324726" y="1758096"/>
            <a:chExt cx="2925663" cy="4176557"/>
          </a:xfrm>
        </p:grpSpPr>
        <p:grpSp>
          <p:nvGrpSpPr>
            <p:cNvPr id="19" name="Group 119"/>
            <p:cNvGrpSpPr/>
            <p:nvPr/>
          </p:nvGrpSpPr>
          <p:grpSpPr bwMode="auto">
            <a:xfrm>
              <a:off x="324726" y="2184878"/>
              <a:ext cx="2925663" cy="3749775"/>
              <a:chOff x="324726" y="2184878"/>
              <a:chExt cx="2925663" cy="3749775"/>
            </a:xfrm>
          </p:grpSpPr>
          <p:sp>
            <p:nvSpPr>
              <p:cNvPr id="122" name="Rectangle 121"/>
              <p:cNvSpPr/>
              <p:nvPr/>
            </p:nvSpPr>
            <p:spPr>
              <a:xfrm>
                <a:off x="324726" y="2184878"/>
                <a:ext cx="2546020" cy="2443673"/>
              </a:xfrm>
              <a:prstGeom prst="rect">
                <a:avLst/>
              </a:prstGeom>
            </p:spPr>
            <p:txBody>
              <a:bodyPr wrap="square">
                <a:spAutoFit/>
              </a:body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a:p>
                <a:pPr defTabSz="912495">
                  <a:lnSpc>
                    <a:spcPct val="150000"/>
                  </a:lnSpc>
                  <a:spcBef>
                    <a:spcPct val="20000"/>
                  </a:spcBef>
                  <a:defRPr/>
                </a:pP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endParaRPr>
              </a:p>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双击输入替换内容双击输入替换内容双击输入替换内容双击输入替换内容双击输入</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123" name="TextBox 122"/>
              <p:cNvSpPr txBox="1"/>
              <p:nvPr/>
            </p:nvSpPr>
            <p:spPr>
              <a:xfrm>
                <a:off x="1344453" y="5237267"/>
                <a:ext cx="1905936" cy="697386"/>
              </a:xfrm>
              <a:prstGeom prst="rect">
                <a:avLst/>
              </a:prstGeom>
              <a:noFill/>
            </p:spPr>
            <p:txBody>
              <a:bodyPr wrap="square">
                <a:spAutoFit/>
              </a:bodyPr>
              <a:lstStyle/>
              <a:p>
                <a:pPr defTabSz="912495">
                  <a:spcBef>
                    <a:spcPct val="20000"/>
                  </a:spcBef>
                  <a:defRPr/>
                </a:pP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rPr>
                  <a:t>在此添加你的标题</a:t>
                </a:r>
                <a:endPar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24" name="TextBox 123"/>
              <p:cNvSpPr txBox="1"/>
              <p:nvPr/>
            </p:nvSpPr>
            <p:spPr>
              <a:xfrm>
                <a:off x="535507" y="5154993"/>
                <a:ext cx="1096912" cy="615341"/>
              </a:xfrm>
              <a:prstGeom prst="rect">
                <a:avLst/>
              </a:prstGeom>
              <a:noFill/>
            </p:spPr>
            <p:txBody>
              <a:bodyPr wrap="none">
                <a:spAutoFit/>
              </a:bodyPr>
              <a:lstStyle/>
              <a:p>
                <a:pPr fontAlgn="auto">
                  <a:spcBef>
                    <a:spcPts val="0"/>
                  </a:spcBef>
                  <a:spcAft>
                    <a:spcPts val="0"/>
                  </a:spcAft>
                  <a:defRPr/>
                </a:pPr>
                <a:r>
                  <a:rPr lang="id-ID" sz="2400" b="1" dirty="0">
                    <a:solidFill>
                      <a:schemeClr val="tx1">
                        <a:lumMod val="65000"/>
                        <a:lumOff val="35000"/>
                      </a:schemeClr>
                    </a:solidFill>
                    <a:latin typeface="字魂59号-创粗黑" panose="00000500000000000000" pitchFamily="2" charset="-122"/>
                    <a:ea typeface="字魂59号-创粗黑" panose="00000500000000000000" pitchFamily="2" charset="-122"/>
                  </a:rPr>
                  <a:t>68%</a:t>
                </a:r>
                <a:endParaRPr lang="id-ID" sz="2400" b="1" dirty="0">
                  <a:solidFill>
                    <a:schemeClr val="tx1">
                      <a:lumMod val="65000"/>
                      <a:lumOff val="35000"/>
                    </a:schemeClr>
                  </a:solidFill>
                  <a:latin typeface="字魂59号-创粗黑" panose="00000500000000000000" pitchFamily="2" charset="-122"/>
                  <a:ea typeface="字魂59号-创粗黑" panose="00000500000000000000" pitchFamily="2" charset="-122"/>
                </a:endParaRPr>
              </a:p>
            </p:txBody>
          </p:sp>
        </p:grpSp>
        <p:sp>
          <p:nvSpPr>
            <p:cNvPr id="121" name="TextBox 120"/>
            <p:cNvSpPr txBox="1"/>
            <p:nvPr/>
          </p:nvSpPr>
          <p:spPr>
            <a:xfrm>
              <a:off x="660577" y="1758096"/>
              <a:ext cx="1785154" cy="492273"/>
            </a:xfrm>
            <a:prstGeom prst="rect">
              <a:avLst/>
            </a:prstGeom>
            <a:noFill/>
          </p:spPr>
          <p:txBody>
            <a:bodyPr wrap="none">
              <a:spAutoFit/>
            </a:bodyPr>
            <a:lstStyle/>
            <a:p>
              <a:pPr algn="ctr"/>
              <a:r>
                <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rPr>
                <a:t>国内外现状</a:t>
              </a:r>
              <a:endParaRPr lang="zh-CN" altLang="en-US"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endParaRPr>
            </a:p>
          </p:txBody>
        </p:sp>
      </p:grpSp>
      <p:sp>
        <p:nvSpPr>
          <p:cNvPr id="126" name="Freeform 125"/>
          <p:cNvSpPr>
            <a:spLocks noEditPoints="1"/>
          </p:cNvSpPr>
          <p:nvPr/>
        </p:nvSpPr>
        <p:spPr bwMode="auto">
          <a:xfrm>
            <a:off x="5884082" y="1150478"/>
            <a:ext cx="419100" cy="402555"/>
          </a:xfrm>
          <a:custGeom>
            <a:avLst/>
            <a:gdLst>
              <a:gd name="T0" fmla="*/ 175 w 296"/>
              <a:gd name="T1" fmla="*/ 126 h 284"/>
              <a:gd name="T2" fmla="*/ 263 w 296"/>
              <a:gd name="T3" fmla="*/ 42 h 284"/>
              <a:gd name="T4" fmla="*/ 268 w 296"/>
              <a:gd name="T5" fmla="*/ 15 h 284"/>
              <a:gd name="T6" fmla="*/ 241 w 296"/>
              <a:gd name="T7" fmla="*/ 22 h 284"/>
              <a:gd name="T8" fmla="*/ 164 w 296"/>
              <a:gd name="T9" fmla="*/ 116 h 284"/>
              <a:gd name="T10" fmla="*/ 141 w 296"/>
              <a:gd name="T11" fmla="*/ 95 h 284"/>
              <a:gd name="T12" fmla="*/ 91 w 296"/>
              <a:gd name="T13" fmla="*/ 12 h 284"/>
              <a:gd name="T14" fmla="*/ 42 w 296"/>
              <a:gd name="T15" fmla="*/ 4 h 284"/>
              <a:gd name="T16" fmla="*/ 42 w 296"/>
              <a:gd name="T17" fmla="*/ 14 h 284"/>
              <a:gd name="T18" fmla="*/ 76 w 296"/>
              <a:gd name="T19" fmla="*/ 45 h 284"/>
              <a:gd name="T20" fmla="*/ 62 w 296"/>
              <a:gd name="T21" fmla="*/ 78 h 284"/>
              <a:gd name="T22" fmla="*/ 22 w 296"/>
              <a:gd name="T23" fmla="*/ 46 h 284"/>
              <a:gd name="T24" fmla="*/ 12 w 296"/>
              <a:gd name="T25" fmla="*/ 36 h 284"/>
              <a:gd name="T26" fmla="*/ 7 w 296"/>
              <a:gd name="T27" fmla="*/ 39 h 284"/>
              <a:gd name="T28" fmla="*/ 56 w 296"/>
              <a:gd name="T29" fmla="*/ 126 h 284"/>
              <a:gd name="T30" fmla="*/ 100 w 296"/>
              <a:gd name="T31" fmla="*/ 136 h 284"/>
              <a:gd name="T32" fmla="*/ 33 w 296"/>
              <a:gd name="T33" fmla="*/ 224 h 284"/>
              <a:gd name="T34" fmla="*/ 29 w 296"/>
              <a:gd name="T35" fmla="*/ 272 h 284"/>
              <a:gd name="T36" fmla="*/ 149 w 296"/>
              <a:gd name="T37" fmla="*/ 186 h 284"/>
              <a:gd name="T38" fmla="*/ 266 w 296"/>
              <a:gd name="T39" fmla="*/ 284 h 284"/>
              <a:gd name="T40" fmla="*/ 284 w 296"/>
              <a:gd name="T41" fmla="*/ 277 h 284"/>
              <a:gd name="T42" fmla="*/ 103 w 296"/>
              <a:gd name="T43" fmla="*/ 123 h 284"/>
              <a:gd name="T44" fmla="*/ 86 w 296"/>
              <a:gd name="T45" fmla="*/ 127 h 284"/>
              <a:gd name="T46" fmla="*/ 25 w 296"/>
              <a:gd name="T47" fmla="*/ 80 h 284"/>
              <a:gd name="T48" fmla="*/ 41 w 296"/>
              <a:gd name="T49" fmla="*/ 80 h 284"/>
              <a:gd name="T50" fmla="*/ 84 w 296"/>
              <a:gd name="T51" fmla="*/ 80 h 284"/>
              <a:gd name="T52" fmla="*/ 58 w 296"/>
              <a:gd name="T53" fmla="*/ 11 h 284"/>
              <a:gd name="T54" fmla="*/ 122 w 296"/>
              <a:gd name="T55" fmla="*/ 59 h 284"/>
              <a:gd name="T56" fmla="*/ 128 w 296"/>
              <a:gd name="T57" fmla="*/ 100 h 284"/>
              <a:gd name="T58" fmla="*/ 144 w 296"/>
              <a:gd name="T59" fmla="*/ 112 h 284"/>
              <a:gd name="T60" fmla="*/ 152 w 296"/>
              <a:gd name="T61" fmla="*/ 129 h 284"/>
              <a:gd name="T62" fmla="*/ 108 w 296"/>
              <a:gd name="T63" fmla="*/ 127 h 284"/>
              <a:gd name="T64" fmla="*/ 103 w 296"/>
              <a:gd name="T65" fmla="*/ 123 h 284"/>
              <a:gd name="T66" fmla="*/ 36 w 296"/>
              <a:gd name="T67" fmla="*/ 264 h 284"/>
              <a:gd name="T68" fmla="*/ 42 w 296"/>
              <a:gd name="T69" fmla="*/ 232 h 284"/>
              <a:gd name="T70" fmla="*/ 150 w 296"/>
              <a:gd name="T71" fmla="*/ 141 h 284"/>
              <a:gd name="T72" fmla="*/ 145 w 296"/>
              <a:gd name="T73" fmla="*/ 173 h 284"/>
              <a:gd name="T74" fmla="*/ 276 w 296"/>
              <a:gd name="T75" fmla="*/ 269 h 284"/>
              <a:gd name="T76" fmla="*/ 241 w 296"/>
              <a:gd name="T77" fmla="*/ 261 h 284"/>
              <a:gd name="T78" fmla="*/ 162 w 296"/>
              <a:gd name="T79" fmla="*/ 139 h 284"/>
              <a:gd name="T80" fmla="*/ 268 w 296"/>
              <a:gd name="T81" fmla="*/ 23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6" h="284">
                <a:moveTo>
                  <a:pt x="276" y="226"/>
                </a:moveTo>
                <a:cubicBezTo>
                  <a:pt x="175" y="126"/>
                  <a:pt x="175" y="126"/>
                  <a:pt x="175" y="126"/>
                </a:cubicBezTo>
                <a:cubicBezTo>
                  <a:pt x="246" y="49"/>
                  <a:pt x="246" y="49"/>
                  <a:pt x="246" y="49"/>
                </a:cubicBezTo>
                <a:cubicBezTo>
                  <a:pt x="252" y="49"/>
                  <a:pt x="258" y="47"/>
                  <a:pt x="263" y="42"/>
                </a:cubicBezTo>
                <a:cubicBezTo>
                  <a:pt x="271" y="34"/>
                  <a:pt x="271" y="34"/>
                  <a:pt x="271" y="34"/>
                </a:cubicBezTo>
                <a:cubicBezTo>
                  <a:pt x="278" y="26"/>
                  <a:pt x="274" y="20"/>
                  <a:pt x="268" y="15"/>
                </a:cubicBezTo>
                <a:cubicBezTo>
                  <a:pt x="262" y="9"/>
                  <a:pt x="256" y="6"/>
                  <a:pt x="249" y="13"/>
                </a:cubicBezTo>
                <a:cubicBezTo>
                  <a:pt x="241" y="22"/>
                  <a:pt x="241" y="22"/>
                  <a:pt x="241" y="22"/>
                </a:cubicBezTo>
                <a:cubicBezTo>
                  <a:pt x="237" y="27"/>
                  <a:pt x="235" y="33"/>
                  <a:pt x="236" y="39"/>
                </a:cubicBezTo>
                <a:cubicBezTo>
                  <a:pt x="164" y="116"/>
                  <a:pt x="164" y="116"/>
                  <a:pt x="164" y="116"/>
                </a:cubicBezTo>
                <a:cubicBezTo>
                  <a:pt x="152" y="104"/>
                  <a:pt x="152" y="104"/>
                  <a:pt x="152" y="104"/>
                </a:cubicBezTo>
                <a:cubicBezTo>
                  <a:pt x="149" y="100"/>
                  <a:pt x="145" y="97"/>
                  <a:pt x="141" y="95"/>
                </a:cubicBezTo>
                <a:cubicBezTo>
                  <a:pt x="146" y="80"/>
                  <a:pt x="142" y="62"/>
                  <a:pt x="130" y="51"/>
                </a:cubicBezTo>
                <a:cubicBezTo>
                  <a:pt x="91" y="12"/>
                  <a:pt x="91" y="12"/>
                  <a:pt x="91" y="12"/>
                </a:cubicBezTo>
                <a:cubicBezTo>
                  <a:pt x="83" y="4"/>
                  <a:pt x="72" y="0"/>
                  <a:pt x="60" y="0"/>
                </a:cubicBezTo>
                <a:cubicBezTo>
                  <a:pt x="54" y="0"/>
                  <a:pt x="48" y="1"/>
                  <a:pt x="42" y="4"/>
                </a:cubicBezTo>
                <a:cubicBezTo>
                  <a:pt x="40" y="4"/>
                  <a:pt x="39" y="7"/>
                  <a:pt x="39" y="9"/>
                </a:cubicBezTo>
                <a:cubicBezTo>
                  <a:pt x="39" y="11"/>
                  <a:pt x="40" y="13"/>
                  <a:pt x="42" y="14"/>
                </a:cubicBezTo>
                <a:cubicBezTo>
                  <a:pt x="45" y="15"/>
                  <a:pt x="47" y="16"/>
                  <a:pt x="49" y="18"/>
                </a:cubicBezTo>
                <a:cubicBezTo>
                  <a:pt x="76" y="45"/>
                  <a:pt x="76" y="45"/>
                  <a:pt x="76" y="45"/>
                </a:cubicBezTo>
                <a:cubicBezTo>
                  <a:pt x="83" y="52"/>
                  <a:pt x="84" y="64"/>
                  <a:pt x="76" y="72"/>
                </a:cubicBezTo>
                <a:cubicBezTo>
                  <a:pt x="72" y="76"/>
                  <a:pt x="68" y="78"/>
                  <a:pt x="62" y="78"/>
                </a:cubicBezTo>
                <a:cubicBezTo>
                  <a:pt x="57" y="78"/>
                  <a:pt x="53" y="76"/>
                  <a:pt x="49" y="72"/>
                </a:cubicBezTo>
                <a:cubicBezTo>
                  <a:pt x="22" y="46"/>
                  <a:pt x="22" y="46"/>
                  <a:pt x="22" y="46"/>
                </a:cubicBezTo>
                <a:cubicBezTo>
                  <a:pt x="20" y="44"/>
                  <a:pt x="19" y="42"/>
                  <a:pt x="18" y="39"/>
                </a:cubicBezTo>
                <a:cubicBezTo>
                  <a:pt x="17" y="37"/>
                  <a:pt x="15" y="36"/>
                  <a:pt x="12" y="36"/>
                </a:cubicBezTo>
                <a:cubicBezTo>
                  <a:pt x="12" y="36"/>
                  <a:pt x="12" y="36"/>
                  <a:pt x="12" y="36"/>
                </a:cubicBezTo>
                <a:cubicBezTo>
                  <a:pt x="10" y="36"/>
                  <a:pt x="8" y="37"/>
                  <a:pt x="7" y="39"/>
                </a:cubicBezTo>
                <a:cubicBezTo>
                  <a:pt x="0" y="56"/>
                  <a:pt x="4" y="75"/>
                  <a:pt x="17" y="88"/>
                </a:cubicBezTo>
                <a:cubicBezTo>
                  <a:pt x="56" y="126"/>
                  <a:pt x="56" y="126"/>
                  <a:pt x="56" y="126"/>
                </a:cubicBezTo>
                <a:cubicBezTo>
                  <a:pt x="64" y="134"/>
                  <a:pt x="75" y="139"/>
                  <a:pt x="86" y="139"/>
                </a:cubicBezTo>
                <a:cubicBezTo>
                  <a:pt x="91" y="139"/>
                  <a:pt x="96" y="138"/>
                  <a:pt x="100" y="136"/>
                </a:cubicBezTo>
                <a:cubicBezTo>
                  <a:pt x="102" y="139"/>
                  <a:pt x="104" y="142"/>
                  <a:pt x="107" y="145"/>
                </a:cubicBezTo>
                <a:cubicBezTo>
                  <a:pt x="33" y="224"/>
                  <a:pt x="33" y="224"/>
                  <a:pt x="33" y="224"/>
                </a:cubicBezTo>
                <a:cubicBezTo>
                  <a:pt x="19" y="239"/>
                  <a:pt x="17" y="261"/>
                  <a:pt x="28" y="272"/>
                </a:cubicBezTo>
                <a:cubicBezTo>
                  <a:pt x="29" y="272"/>
                  <a:pt x="29" y="272"/>
                  <a:pt x="29" y="272"/>
                </a:cubicBezTo>
                <a:cubicBezTo>
                  <a:pt x="40" y="283"/>
                  <a:pt x="62" y="279"/>
                  <a:pt x="76" y="264"/>
                </a:cubicBezTo>
                <a:cubicBezTo>
                  <a:pt x="149" y="186"/>
                  <a:pt x="149" y="186"/>
                  <a:pt x="149" y="186"/>
                </a:cubicBezTo>
                <a:cubicBezTo>
                  <a:pt x="233" y="269"/>
                  <a:pt x="233" y="269"/>
                  <a:pt x="233" y="269"/>
                </a:cubicBezTo>
                <a:cubicBezTo>
                  <a:pt x="243" y="279"/>
                  <a:pt x="255" y="284"/>
                  <a:pt x="266" y="284"/>
                </a:cubicBezTo>
                <a:cubicBezTo>
                  <a:pt x="266" y="284"/>
                  <a:pt x="266" y="284"/>
                  <a:pt x="266" y="284"/>
                </a:cubicBezTo>
                <a:cubicBezTo>
                  <a:pt x="273" y="284"/>
                  <a:pt x="280" y="281"/>
                  <a:pt x="284" y="277"/>
                </a:cubicBezTo>
                <a:cubicBezTo>
                  <a:pt x="296" y="264"/>
                  <a:pt x="293" y="242"/>
                  <a:pt x="276" y="226"/>
                </a:cubicBezTo>
                <a:close/>
                <a:moveTo>
                  <a:pt x="103" y="123"/>
                </a:moveTo>
                <a:cubicBezTo>
                  <a:pt x="102" y="123"/>
                  <a:pt x="101" y="123"/>
                  <a:pt x="101" y="124"/>
                </a:cubicBezTo>
                <a:cubicBezTo>
                  <a:pt x="96" y="126"/>
                  <a:pt x="91" y="127"/>
                  <a:pt x="86" y="127"/>
                </a:cubicBezTo>
                <a:cubicBezTo>
                  <a:pt x="78" y="127"/>
                  <a:pt x="70" y="124"/>
                  <a:pt x="64" y="118"/>
                </a:cubicBezTo>
                <a:cubicBezTo>
                  <a:pt x="25" y="80"/>
                  <a:pt x="25" y="80"/>
                  <a:pt x="25" y="80"/>
                </a:cubicBezTo>
                <a:cubicBezTo>
                  <a:pt x="18" y="73"/>
                  <a:pt x="15" y="64"/>
                  <a:pt x="15" y="55"/>
                </a:cubicBezTo>
                <a:cubicBezTo>
                  <a:pt x="41" y="80"/>
                  <a:pt x="41" y="80"/>
                  <a:pt x="41" y="80"/>
                </a:cubicBezTo>
                <a:cubicBezTo>
                  <a:pt x="47" y="86"/>
                  <a:pt x="54" y="89"/>
                  <a:pt x="62" y="89"/>
                </a:cubicBezTo>
                <a:cubicBezTo>
                  <a:pt x="71" y="89"/>
                  <a:pt x="78" y="86"/>
                  <a:pt x="84" y="80"/>
                </a:cubicBezTo>
                <a:cubicBezTo>
                  <a:pt x="96" y="68"/>
                  <a:pt x="96" y="49"/>
                  <a:pt x="84" y="37"/>
                </a:cubicBezTo>
                <a:cubicBezTo>
                  <a:pt x="58" y="11"/>
                  <a:pt x="58" y="11"/>
                  <a:pt x="58" y="11"/>
                </a:cubicBezTo>
                <a:cubicBezTo>
                  <a:pt x="67" y="11"/>
                  <a:pt x="76" y="14"/>
                  <a:pt x="83" y="21"/>
                </a:cubicBezTo>
                <a:cubicBezTo>
                  <a:pt x="122" y="59"/>
                  <a:pt x="122" y="59"/>
                  <a:pt x="122" y="59"/>
                </a:cubicBezTo>
                <a:cubicBezTo>
                  <a:pt x="131" y="68"/>
                  <a:pt x="134" y="83"/>
                  <a:pt x="128" y="96"/>
                </a:cubicBezTo>
                <a:cubicBezTo>
                  <a:pt x="128" y="97"/>
                  <a:pt x="128" y="99"/>
                  <a:pt x="128" y="100"/>
                </a:cubicBezTo>
                <a:cubicBezTo>
                  <a:pt x="129" y="101"/>
                  <a:pt x="130" y="103"/>
                  <a:pt x="131" y="103"/>
                </a:cubicBezTo>
                <a:cubicBezTo>
                  <a:pt x="136" y="105"/>
                  <a:pt x="140" y="108"/>
                  <a:pt x="144" y="112"/>
                </a:cubicBezTo>
                <a:cubicBezTo>
                  <a:pt x="156" y="124"/>
                  <a:pt x="156" y="124"/>
                  <a:pt x="156" y="124"/>
                </a:cubicBezTo>
                <a:cubicBezTo>
                  <a:pt x="152" y="129"/>
                  <a:pt x="152" y="129"/>
                  <a:pt x="152" y="129"/>
                </a:cubicBezTo>
                <a:cubicBezTo>
                  <a:pt x="141" y="124"/>
                  <a:pt x="127" y="127"/>
                  <a:pt x="115" y="137"/>
                </a:cubicBezTo>
                <a:cubicBezTo>
                  <a:pt x="112" y="134"/>
                  <a:pt x="110" y="130"/>
                  <a:pt x="108" y="127"/>
                </a:cubicBezTo>
                <a:cubicBezTo>
                  <a:pt x="108" y="125"/>
                  <a:pt x="107" y="124"/>
                  <a:pt x="105" y="124"/>
                </a:cubicBezTo>
                <a:cubicBezTo>
                  <a:pt x="104" y="123"/>
                  <a:pt x="104" y="123"/>
                  <a:pt x="103" y="123"/>
                </a:cubicBezTo>
                <a:close/>
                <a:moveTo>
                  <a:pt x="68" y="256"/>
                </a:moveTo>
                <a:cubicBezTo>
                  <a:pt x="58" y="267"/>
                  <a:pt x="43" y="270"/>
                  <a:pt x="36" y="264"/>
                </a:cubicBezTo>
                <a:cubicBezTo>
                  <a:pt x="36" y="263"/>
                  <a:pt x="36" y="263"/>
                  <a:pt x="36" y="263"/>
                </a:cubicBezTo>
                <a:cubicBezTo>
                  <a:pt x="29" y="257"/>
                  <a:pt x="32" y="242"/>
                  <a:pt x="42" y="232"/>
                </a:cubicBezTo>
                <a:cubicBezTo>
                  <a:pt x="119" y="149"/>
                  <a:pt x="119" y="149"/>
                  <a:pt x="119" y="149"/>
                </a:cubicBezTo>
                <a:cubicBezTo>
                  <a:pt x="128" y="138"/>
                  <a:pt x="143" y="135"/>
                  <a:pt x="150" y="141"/>
                </a:cubicBezTo>
                <a:cubicBezTo>
                  <a:pt x="150" y="142"/>
                  <a:pt x="150" y="142"/>
                  <a:pt x="150" y="142"/>
                </a:cubicBezTo>
                <a:cubicBezTo>
                  <a:pt x="157" y="148"/>
                  <a:pt x="155" y="163"/>
                  <a:pt x="145" y="173"/>
                </a:cubicBezTo>
                <a:lnTo>
                  <a:pt x="68" y="256"/>
                </a:lnTo>
                <a:close/>
                <a:moveTo>
                  <a:pt x="276" y="269"/>
                </a:moveTo>
                <a:cubicBezTo>
                  <a:pt x="273" y="272"/>
                  <a:pt x="269" y="273"/>
                  <a:pt x="266" y="273"/>
                </a:cubicBezTo>
                <a:cubicBezTo>
                  <a:pt x="258" y="273"/>
                  <a:pt x="249" y="268"/>
                  <a:pt x="241" y="261"/>
                </a:cubicBezTo>
                <a:cubicBezTo>
                  <a:pt x="156" y="178"/>
                  <a:pt x="156" y="178"/>
                  <a:pt x="156" y="178"/>
                </a:cubicBezTo>
                <a:cubicBezTo>
                  <a:pt x="166" y="165"/>
                  <a:pt x="168" y="150"/>
                  <a:pt x="162" y="139"/>
                </a:cubicBezTo>
                <a:cubicBezTo>
                  <a:pt x="167" y="134"/>
                  <a:pt x="167" y="134"/>
                  <a:pt x="167" y="134"/>
                </a:cubicBezTo>
                <a:cubicBezTo>
                  <a:pt x="268" y="234"/>
                  <a:pt x="268" y="234"/>
                  <a:pt x="268" y="234"/>
                </a:cubicBezTo>
                <a:cubicBezTo>
                  <a:pt x="280" y="245"/>
                  <a:pt x="284" y="261"/>
                  <a:pt x="276" y="269"/>
                </a:cubicBezTo>
                <a:close/>
              </a:path>
            </a:pathLst>
          </a:custGeom>
          <a:solidFill>
            <a:srgbClr val="1C3823"/>
          </a:solidFill>
          <a:ln>
            <a:noFill/>
          </a:ln>
        </p:spPr>
        <p:txBody>
          <a:bodyPr/>
          <a:lstStyle/>
          <a:p>
            <a:pPr fontAlgn="auto">
              <a:spcBef>
                <a:spcPts val="0"/>
              </a:spcBef>
              <a:spcAft>
                <a:spcPts val="0"/>
              </a:spcAft>
              <a:defRPr/>
            </a:pPr>
            <a:endParaRPr lang="en-US" dirty="0">
              <a:solidFill>
                <a:schemeClr val="bg1">
                  <a:lumMod val="75000"/>
                </a:schemeClr>
              </a:solidFill>
              <a:latin typeface="字魂59号-创粗黑" panose="00000500000000000000" pitchFamily="2" charset="-122"/>
              <a:ea typeface="字魂59号-创粗黑" panose="00000500000000000000" pitchFamily="2" charset="-122"/>
            </a:endParaRPr>
          </a:p>
        </p:txBody>
      </p:sp>
      <p:grpSp>
        <p:nvGrpSpPr>
          <p:cNvPr id="21" name="Group 126"/>
          <p:cNvGrpSpPr/>
          <p:nvPr/>
        </p:nvGrpSpPr>
        <p:grpSpPr bwMode="auto">
          <a:xfrm>
            <a:off x="5889597" y="1865630"/>
            <a:ext cx="426178" cy="397729"/>
            <a:chOff x="4775200" y="5180013"/>
            <a:chExt cx="568325" cy="530225"/>
          </a:xfrm>
          <a:solidFill>
            <a:schemeClr val="accent2"/>
          </a:solidFill>
        </p:grpSpPr>
        <p:sp>
          <p:nvSpPr>
            <p:cNvPr id="136" name="Freeform 61"/>
            <p:cNvSpPr>
              <a:spLocks noEditPoints="1"/>
            </p:cNvSpPr>
            <p:nvPr/>
          </p:nvSpPr>
          <p:spPr bwMode="auto">
            <a:xfrm>
              <a:off x="4775200" y="5180013"/>
              <a:ext cx="568325" cy="530225"/>
            </a:xfrm>
            <a:custGeom>
              <a:avLst/>
              <a:gdLst>
                <a:gd name="T0" fmla="*/ 215 w 301"/>
                <a:gd name="T1" fmla="*/ 0 h 281"/>
                <a:gd name="T2" fmla="*/ 129 w 301"/>
                <a:gd name="T3" fmla="*/ 86 h 281"/>
                <a:gd name="T4" fmla="*/ 134 w 301"/>
                <a:gd name="T5" fmla="*/ 115 h 281"/>
                <a:gd name="T6" fmla="*/ 1 w 301"/>
                <a:gd name="T7" fmla="*/ 248 h 281"/>
                <a:gd name="T8" fmla="*/ 0 w 301"/>
                <a:gd name="T9" fmla="*/ 252 h 281"/>
                <a:gd name="T10" fmla="*/ 1 w 301"/>
                <a:gd name="T11" fmla="*/ 275 h 281"/>
                <a:gd name="T12" fmla="*/ 7 w 301"/>
                <a:gd name="T13" fmla="*/ 281 h 281"/>
                <a:gd name="T14" fmla="*/ 7 w 301"/>
                <a:gd name="T15" fmla="*/ 281 h 281"/>
                <a:gd name="T16" fmla="*/ 55 w 301"/>
                <a:gd name="T17" fmla="*/ 279 h 281"/>
                <a:gd name="T18" fmla="*/ 60 w 301"/>
                <a:gd name="T19" fmla="*/ 275 h 281"/>
                <a:gd name="T20" fmla="*/ 66 w 301"/>
                <a:gd name="T21" fmla="*/ 255 h 281"/>
                <a:gd name="T22" fmla="*/ 87 w 301"/>
                <a:gd name="T23" fmla="*/ 250 h 281"/>
                <a:gd name="T24" fmla="*/ 92 w 301"/>
                <a:gd name="T25" fmla="*/ 246 h 281"/>
                <a:gd name="T26" fmla="*/ 95 w 301"/>
                <a:gd name="T27" fmla="*/ 227 h 281"/>
                <a:gd name="T28" fmla="*/ 115 w 301"/>
                <a:gd name="T29" fmla="*/ 222 h 281"/>
                <a:gd name="T30" fmla="*/ 120 w 301"/>
                <a:gd name="T31" fmla="*/ 217 h 281"/>
                <a:gd name="T32" fmla="*/ 121 w 301"/>
                <a:gd name="T33" fmla="*/ 196 h 281"/>
                <a:gd name="T34" fmla="*/ 137 w 301"/>
                <a:gd name="T35" fmla="*/ 195 h 281"/>
                <a:gd name="T36" fmla="*/ 142 w 301"/>
                <a:gd name="T37" fmla="*/ 190 h 281"/>
                <a:gd name="T38" fmla="*/ 147 w 301"/>
                <a:gd name="T39" fmla="*/ 170 h 281"/>
                <a:gd name="T40" fmla="*/ 149 w 301"/>
                <a:gd name="T41" fmla="*/ 170 h 281"/>
                <a:gd name="T42" fmla="*/ 174 w 301"/>
                <a:gd name="T43" fmla="*/ 162 h 281"/>
                <a:gd name="T44" fmla="*/ 215 w 301"/>
                <a:gd name="T45" fmla="*/ 172 h 281"/>
                <a:gd name="T46" fmla="*/ 301 w 301"/>
                <a:gd name="T47" fmla="*/ 86 h 281"/>
                <a:gd name="T48" fmla="*/ 215 w 301"/>
                <a:gd name="T49" fmla="*/ 0 h 281"/>
                <a:gd name="T50" fmla="*/ 215 w 301"/>
                <a:gd name="T51" fmla="*/ 160 h 281"/>
                <a:gd name="T52" fmla="*/ 177 w 301"/>
                <a:gd name="T53" fmla="*/ 150 h 281"/>
                <a:gd name="T54" fmla="*/ 171 w 301"/>
                <a:gd name="T55" fmla="*/ 150 h 281"/>
                <a:gd name="T56" fmla="*/ 149 w 301"/>
                <a:gd name="T57" fmla="*/ 158 h 281"/>
                <a:gd name="T58" fmla="*/ 144 w 301"/>
                <a:gd name="T59" fmla="*/ 158 h 281"/>
                <a:gd name="T60" fmla="*/ 144 w 301"/>
                <a:gd name="T61" fmla="*/ 158 h 281"/>
                <a:gd name="T62" fmla="*/ 140 w 301"/>
                <a:gd name="T63" fmla="*/ 158 h 281"/>
                <a:gd name="T64" fmla="*/ 137 w 301"/>
                <a:gd name="T65" fmla="*/ 162 h 281"/>
                <a:gd name="T66" fmla="*/ 132 w 301"/>
                <a:gd name="T67" fmla="*/ 184 h 281"/>
                <a:gd name="T68" fmla="*/ 115 w 301"/>
                <a:gd name="T69" fmla="*/ 186 h 281"/>
                <a:gd name="T70" fmla="*/ 110 w 301"/>
                <a:gd name="T71" fmla="*/ 191 h 281"/>
                <a:gd name="T72" fmla="*/ 108 w 301"/>
                <a:gd name="T73" fmla="*/ 212 h 281"/>
                <a:gd name="T74" fmla="*/ 89 w 301"/>
                <a:gd name="T75" fmla="*/ 217 h 281"/>
                <a:gd name="T76" fmla="*/ 85 w 301"/>
                <a:gd name="T77" fmla="*/ 221 h 281"/>
                <a:gd name="T78" fmla="*/ 81 w 301"/>
                <a:gd name="T79" fmla="*/ 240 h 281"/>
                <a:gd name="T80" fmla="*/ 60 w 301"/>
                <a:gd name="T81" fmla="*/ 244 h 281"/>
                <a:gd name="T82" fmla="*/ 55 w 301"/>
                <a:gd name="T83" fmla="*/ 248 h 281"/>
                <a:gd name="T84" fmla="*/ 50 w 301"/>
                <a:gd name="T85" fmla="*/ 268 h 281"/>
                <a:gd name="T86" fmla="*/ 12 w 301"/>
                <a:gd name="T87" fmla="*/ 269 h 281"/>
                <a:gd name="T88" fmla="*/ 11 w 301"/>
                <a:gd name="T89" fmla="*/ 254 h 281"/>
                <a:gd name="T90" fmla="*/ 145 w 301"/>
                <a:gd name="T91" fmla="*/ 120 h 281"/>
                <a:gd name="T92" fmla="*/ 146 w 301"/>
                <a:gd name="T93" fmla="*/ 114 h 281"/>
                <a:gd name="T94" fmla="*/ 141 w 301"/>
                <a:gd name="T95" fmla="*/ 86 h 281"/>
                <a:gd name="T96" fmla="*/ 215 w 301"/>
                <a:gd name="T97" fmla="*/ 12 h 281"/>
                <a:gd name="T98" fmla="*/ 289 w 301"/>
                <a:gd name="T99" fmla="*/ 86 h 281"/>
                <a:gd name="T100" fmla="*/ 215 w 301"/>
                <a:gd name="T101" fmla="*/ 16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01" h="281">
                  <a:moveTo>
                    <a:pt x="215" y="0"/>
                  </a:moveTo>
                  <a:cubicBezTo>
                    <a:pt x="168" y="0"/>
                    <a:pt x="129" y="39"/>
                    <a:pt x="129" y="86"/>
                  </a:cubicBezTo>
                  <a:cubicBezTo>
                    <a:pt x="129" y="96"/>
                    <a:pt x="131" y="106"/>
                    <a:pt x="134" y="115"/>
                  </a:cubicBezTo>
                  <a:cubicBezTo>
                    <a:pt x="1" y="248"/>
                    <a:pt x="1" y="248"/>
                    <a:pt x="1" y="248"/>
                  </a:cubicBezTo>
                  <a:cubicBezTo>
                    <a:pt x="0" y="249"/>
                    <a:pt x="0" y="250"/>
                    <a:pt x="0" y="252"/>
                  </a:cubicBezTo>
                  <a:cubicBezTo>
                    <a:pt x="1" y="275"/>
                    <a:pt x="1" y="275"/>
                    <a:pt x="1" y="275"/>
                  </a:cubicBezTo>
                  <a:cubicBezTo>
                    <a:pt x="1" y="278"/>
                    <a:pt x="4" y="281"/>
                    <a:pt x="7" y="281"/>
                  </a:cubicBezTo>
                  <a:cubicBezTo>
                    <a:pt x="7" y="281"/>
                    <a:pt x="7" y="281"/>
                    <a:pt x="7" y="281"/>
                  </a:cubicBezTo>
                  <a:cubicBezTo>
                    <a:pt x="55" y="279"/>
                    <a:pt x="55" y="279"/>
                    <a:pt x="55" y="279"/>
                  </a:cubicBezTo>
                  <a:cubicBezTo>
                    <a:pt x="57" y="279"/>
                    <a:pt x="59" y="277"/>
                    <a:pt x="60" y="275"/>
                  </a:cubicBezTo>
                  <a:cubicBezTo>
                    <a:pt x="66" y="255"/>
                    <a:pt x="66" y="255"/>
                    <a:pt x="66" y="255"/>
                  </a:cubicBezTo>
                  <a:cubicBezTo>
                    <a:pt x="87" y="250"/>
                    <a:pt x="87" y="250"/>
                    <a:pt x="87" y="250"/>
                  </a:cubicBezTo>
                  <a:cubicBezTo>
                    <a:pt x="90" y="250"/>
                    <a:pt x="91" y="248"/>
                    <a:pt x="92" y="246"/>
                  </a:cubicBezTo>
                  <a:cubicBezTo>
                    <a:pt x="95" y="227"/>
                    <a:pt x="95" y="227"/>
                    <a:pt x="95" y="227"/>
                  </a:cubicBezTo>
                  <a:cubicBezTo>
                    <a:pt x="115" y="222"/>
                    <a:pt x="115" y="222"/>
                    <a:pt x="115" y="222"/>
                  </a:cubicBezTo>
                  <a:cubicBezTo>
                    <a:pt x="118" y="221"/>
                    <a:pt x="119" y="219"/>
                    <a:pt x="120" y="217"/>
                  </a:cubicBezTo>
                  <a:cubicBezTo>
                    <a:pt x="121" y="196"/>
                    <a:pt x="121" y="196"/>
                    <a:pt x="121" y="196"/>
                  </a:cubicBezTo>
                  <a:cubicBezTo>
                    <a:pt x="137" y="195"/>
                    <a:pt x="137" y="195"/>
                    <a:pt x="137" y="195"/>
                  </a:cubicBezTo>
                  <a:cubicBezTo>
                    <a:pt x="140" y="194"/>
                    <a:pt x="142" y="192"/>
                    <a:pt x="142" y="190"/>
                  </a:cubicBezTo>
                  <a:cubicBezTo>
                    <a:pt x="147" y="170"/>
                    <a:pt x="147" y="170"/>
                    <a:pt x="147" y="170"/>
                  </a:cubicBezTo>
                  <a:cubicBezTo>
                    <a:pt x="147" y="170"/>
                    <a:pt x="148" y="170"/>
                    <a:pt x="149" y="170"/>
                  </a:cubicBezTo>
                  <a:cubicBezTo>
                    <a:pt x="155" y="170"/>
                    <a:pt x="164" y="168"/>
                    <a:pt x="174" y="162"/>
                  </a:cubicBezTo>
                  <a:cubicBezTo>
                    <a:pt x="187" y="168"/>
                    <a:pt x="201" y="172"/>
                    <a:pt x="215" y="172"/>
                  </a:cubicBezTo>
                  <a:cubicBezTo>
                    <a:pt x="262" y="172"/>
                    <a:pt x="301" y="133"/>
                    <a:pt x="301" y="86"/>
                  </a:cubicBezTo>
                  <a:cubicBezTo>
                    <a:pt x="301" y="39"/>
                    <a:pt x="262" y="0"/>
                    <a:pt x="215" y="0"/>
                  </a:cubicBezTo>
                  <a:close/>
                  <a:moveTo>
                    <a:pt x="215" y="160"/>
                  </a:moveTo>
                  <a:cubicBezTo>
                    <a:pt x="202" y="160"/>
                    <a:pt x="188" y="157"/>
                    <a:pt x="177" y="150"/>
                  </a:cubicBezTo>
                  <a:cubicBezTo>
                    <a:pt x="175" y="149"/>
                    <a:pt x="173" y="149"/>
                    <a:pt x="171" y="150"/>
                  </a:cubicBezTo>
                  <a:cubicBezTo>
                    <a:pt x="161" y="157"/>
                    <a:pt x="154" y="158"/>
                    <a:pt x="149" y="158"/>
                  </a:cubicBezTo>
                  <a:cubicBezTo>
                    <a:pt x="146" y="158"/>
                    <a:pt x="144" y="158"/>
                    <a:pt x="144" y="158"/>
                  </a:cubicBezTo>
                  <a:cubicBezTo>
                    <a:pt x="144" y="158"/>
                    <a:pt x="144" y="158"/>
                    <a:pt x="144" y="158"/>
                  </a:cubicBezTo>
                  <a:cubicBezTo>
                    <a:pt x="143" y="157"/>
                    <a:pt x="141" y="157"/>
                    <a:pt x="140" y="158"/>
                  </a:cubicBezTo>
                  <a:cubicBezTo>
                    <a:pt x="138" y="158"/>
                    <a:pt x="137" y="160"/>
                    <a:pt x="137" y="162"/>
                  </a:cubicBezTo>
                  <a:cubicBezTo>
                    <a:pt x="132" y="184"/>
                    <a:pt x="132" y="184"/>
                    <a:pt x="132" y="184"/>
                  </a:cubicBezTo>
                  <a:cubicBezTo>
                    <a:pt x="115" y="186"/>
                    <a:pt x="115" y="186"/>
                    <a:pt x="115" y="186"/>
                  </a:cubicBezTo>
                  <a:cubicBezTo>
                    <a:pt x="112" y="186"/>
                    <a:pt x="110" y="188"/>
                    <a:pt x="110" y="191"/>
                  </a:cubicBezTo>
                  <a:cubicBezTo>
                    <a:pt x="108" y="212"/>
                    <a:pt x="108" y="212"/>
                    <a:pt x="108" y="212"/>
                  </a:cubicBezTo>
                  <a:cubicBezTo>
                    <a:pt x="89" y="217"/>
                    <a:pt x="89" y="217"/>
                    <a:pt x="89" y="217"/>
                  </a:cubicBezTo>
                  <a:cubicBezTo>
                    <a:pt x="87" y="217"/>
                    <a:pt x="85" y="219"/>
                    <a:pt x="85" y="221"/>
                  </a:cubicBezTo>
                  <a:cubicBezTo>
                    <a:pt x="81" y="240"/>
                    <a:pt x="81" y="240"/>
                    <a:pt x="81" y="240"/>
                  </a:cubicBezTo>
                  <a:cubicBezTo>
                    <a:pt x="60" y="244"/>
                    <a:pt x="60" y="244"/>
                    <a:pt x="60" y="244"/>
                  </a:cubicBezTo>
                  <a:cubicBezTo>
                    <a:pt x="58" y="244"/>
                    <a:pt x="56" y="246"/>
                    <a:pt x="55" y="248"/>
                  </a:cubicBezTo>
                  <a:cubicBezTo>
                    <a:pt x="50" y="268"/>
                    <a:pt x="50" y="268"/>
                    <a:pt x="50" y="268"/>
                  </a:cubicBezTo>
                  <a:cubicBezTo>
                    <a:pt x="12" y="269"/>
                    <a:pt x="12" y="269"/>
                    <a:pt x="12" y="269"/>
                  </a:cubicBezTo>
                  <a:cubicBezTo>
                    <a:pt x="11" y="254"/>
                    <a:pt x="11" y="254"/>
                    <a:pt x="11" y="254"/>
                  </a:cubicBezTo>
                  <a:cubicBezTo>
                    <a:pt x="145" y="120"/>
                    <a:pt x="145" y="120"/>
                    <a:pt x="145" y="120"/>
                  </a:cubicBezTo>
                  <a:cubicBezTo>
                    <a:pt x="147" y="119"/>
                    <a:pt x="147" y="116"/>
                    <a:pt x="146" y="114"/>
                  </a:cubicBezTo>
                  <a:cubicBezTo>
                    <a:pt x="142" y="105"/>
                    <a:pt x="141" y="96"/>
                    <a:pt x="141" y="86"/>
                  </a:cubicBezTo>
                  <a:cubicBezTo>
                    <a:pt x="141" y="45"/>
                    <a:pt x="174" y="12"/>
                    <a:pt x="215" y="12"/>
                  </a:cubicBezTo>
                  <a:cubicBezTo>
                    <a:pt x="256" y="12"/>
                    <a:pt x="289" y="45"/>
                    <a:pt x="289" y="86"/>
                  </a:cubicBezTo>
                  <a:cubicBezTo>
                    <a:pt x="289" y="127"/>
                    <a:pt x="256" y="160"/>
                    <a:pt x="215" y="160"/>
                  </a:cubicBezTo>
                  <a:close/>
                </a:path>
              </a:pathLst>
            </a:custGeom>
            <a:solidFill>
              <a:srgbClr val="1C3823"/>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solidFill>
                  <a:schemeClr val="bg1">
                    <a:lumMod val="75000"/>
                  </a:schemeClr>
                </a:solidFill>
                <a:latin typeface="字魂59号-创粗黑" panose="00000500000000000000" pitchFamily="2" charset="-122"/>
                <a:ea typeface="字魂59号-创粗黑" panose="00000500000000000000" pitchFamily="2" charset="-122"/>
              </a:endParaRPr>
            </a:p>
          </p:txBody>
        </p:sp>
        <p:sp>
          <p:nvSpPr>
            <p:cNvPr id="137" name="Freeform 62"/>
            <p:cNvSpPr>
              <a:spLocks noEditPoints="1"/>
            </p:cNvSpPr>
            <p:nvPr/>
          </p:nvSpPr>
          <p:spPr bwMode="auto">
            <a:xfrm>
              <a:off x="5119688" y="5253038"/>
              <a:ext cx="96838" cy="98425"/>
            </a:xfrm>
            <a:custGeom>
              <a:avLst/>
              <a:gdLst>
                <a:gd name="T0" fmla="*/ 26 w 52"/>
                <a:gd name="T1" fmla="*/ 0 h 52"/>
                <a:gd name="T2" fmla="*/ 0 w 52"/>
                <a:gd name="T3" fmla="*/ 26 h 52"/>
                <a:gd name="T4" fmla="*/ 26 w 52"/>
                <a:gd name="T5" fmla="*/ 52 h 52"/>
                <a:gd name="T6" fmla="*/ 52 w 52"/>
                <a:gd name="T7" fmla="*/ 26 h 52"/>
                <a:gd name="T8" fmla="*/ 26 w 52"/>
                <a:gd name="T9" fmla="*/ 0 h 52"/>
                <a:gd name="T10" fmla="*/ 26 w 52"/>
                <a:gd name="T11" fmla="*/ 42 h 52"/>
                <a:gd name="T12" fmla="*/ 10 w 52"/>
                <a:gd name="T13" fmla="*/ 26 h 52"/>
                <a:gd name="T14" fmla="*/ 26 w 52"/>
                <a:gd name="T15" fmla="*/ 10 h 52"/>
                <a:gd name="T16" fmla="*/ 42 w 52"/>
                <a:gd name="T17" fmla="*/ 26 h 52"/>
                <a:gd name="T18" fmla="*/ 26 w 52"/>
                <a:gd name="T19" fmla="*/ 4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2">
                  <a:moveTo>
                    <a:pt x="26" y="0"/>
                  </a:moveTo>
                  <a:cubicBezTo>
                    <a:pt x="12" y="0"/>
                    <a:pt x="0" y="11"/>
                    <a:pt x="0" y="26"/>
                  </a:cubicBezTo>
                  <a:cubicBezTo>
                    <a:pt x="0" y="40"/>
                    <a:pt x="12" y="52"/>
                    <a:pt x="26" y="52"/>
                  </a:cubicBezTo>
                  <a:cubicBezTo>
                    <a:pt x="40" y="52"/>
                    <a:pt x="52" y="40"/>
                    <a:pt x="52" y="26"/>
                  </a:cubicBezTo>
                  <a:cubicBezTo>
                    <a:pt x="52" y="11"/>
                    <a:pt x="40" y="0"/>
                    <a:pt x="26" y="0"/>
                  </a:cubicBezTo>
                  <a:close/>
                  <a:moveTo>
                    <a:pt x="26" y="42"/>
                  </a:moveTo>
                  <a:cubicBezTo>
                    <a:pt x="17" y="42"/>
                    <a:pt x="10" y="34"/>
                    <a:pt x="10" y="26"/>
                  </a:cubicBezTo>
                  <a:cubicBezTo>
                    <a:pt x="10" y="17"/>
                    <a:pt x="17" y="10"/>
                    <a:pt x="26" y="10"/>
                  </a:cubicBezTo>
                  <a:cubicBezTo>
                    <a:pt x="35" y="10"/>
                    <a:pt x="42" y="17"/>
                    <a:pt x="42" y="26"/>
                  </a:cubicBezTo>
                  <a:cubicBezTo>
                    <a:pt x="42" y="34"/>
                    <a:pt x="35" y="42"/>
                    <a:pt x="26" y="42"/>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solidFill>
                  <a:schemeClr val="bg1">
                    <a:lumMod val="75000"/>
                  </a:schemeClr>
                </a:solidFill>
                <a:latin typeface="字魂59号-创粗黑" panose="00000500000000000000" pitchFamily="2" charset="-122"/>
                <a:ea typeface="字魂59号-创粗黑" panose="00000500000000000000" pitchFamily="2" charset="-122"/>
              </a:endParaRPr>
            </a:p>
          </p:txBody>
        </p:sp>
      </p:grpSp>
      <p:sp>
        <p:nvSpPr>
          <p:cNvPr id="128" name="Freeform 159"/>
          <p:cNvSpPr>
            <a:spLocks noEditPoints="1"/>
          </p:cNvSpPr>
          <p:nvPr/>
        </p:nvSpPr>
        <p:spPr bwMode="auto">
          <a:xfrm>
            <a:off x="5910275" y="2605872"/>
            <a:ext cx="401241" cy="428758"/>
          </a:xfrm>
          <a:custGeom>
            <a:avLst/>
            <a:gdLst>
              <a:gd name="T0" fmla="*/ 196 w 283"/>
              <a:gd name="T1" fmla="*/ 190 h 303"/>
              <a:gd name="T2" fmla="*/ 240 w 283"/>
              <a:gd name="T3" fmla="*/ 123 h 303"/>
              <a:gd name="T4" fmla="*/ 184 w 283"/>
              <a:gd name="T5" fmla="*/ 16 h 303"/>
              <a:gd name="T6" fmla="*/ 69 w 283"/>
              <a:gd name="T7" fmla="*/ 63 h 303"/>
              <a:gd name="T8" fmla="*/ 83 w 283"/>
              <a:gd name="T9" fmla="*/ 109 h 303"/>
              <a:gd name="T10" fmla="*/ 87 w 283"/>
              <a:gd name="T11" fmla="*/ 190 h 303"/>
              <a:gd name="T12" fmla="*/ 0 w 283"/>
              <a:gd name="T13" fmla="*/ 192 h 303"/>
              <a:gd name="T14" fmla="*/ 98 w 283"/>
              <a:gd name="T15" fmla="*/ 303 h 303"/>
              <a:gd name="T16" fmla="*/ 283 w 283"/>
              <a:gd name="T17" fmla="*/ 198 h 303"/>
              <a:gd name="T18" fmla="*/ 196 w 283"/>
              <a:gd name="T19" fmla="*/ 192 h 303"/>
              <a:gd name="T20" fmla="*/ 234 w 283"/>
              <a:gd name="T21" fmla="*/ 99 h 303"/>
              <a:gd name="T22" fmla="*/ 96 w 283"/>
              <a:gd name="T23" fmla="*/ 45 h 303"/>
              <a:gd name="T24" fmla="*/ 91 w 283"/>
              <a:gd name="T25" fmla="*/ 100 h 303"/>
              <a:gd name="T26" fmla="*/ 119 w 283"/>
              <a:gd name="T27" fmla="*/ 54 h 303"/>
              <a:gd name="T28" fmla="*/ 216 w 283"/>
              <a:gd name="T29" fmla="*/ 91 h 303"/>
              <a:gd name="T30" fmla="*/ 188 w 283"/>
              <a:gd name="T31" fmla="*/ 137 h 303"/>
              <a:gd name="T32" fmla="*/ 149 w 283"/>
              <a:gd name="T33" fmla="*/ 88 h 303"/>
              <a:gd name="T34" fmla="*/ 142 w 283"/>
              <a:gd name="T35" fmla="*/ 87 h 303"/>
              <a:gd name="T36" fmla="*/ 141 w 283"/>
              <a:gd name="T37" fmla="*/ 87 h 303"/>
              <a:gd name="T38" fmla="*/ 91 w 283"/>
              <a:gd name="T39" fmla="*/ 100 h 303"/>
              <a:gd name="T40" fmla="*/ 184 w 283"/>
              <a:gd name="T41" fmla="*/ 192 h 303"/>
              <a:gd name="T42" fmla="*/ 164 w 283"/>
              <a:gd name="T43" fmla="*/ 115 h 303"/>
              <a:gd name="T44" fmla="*/ 163 w 283"/>
              <a:gd name="T45" fmla="*/ 192 h 303"/>
              <a:gd name="T46" fmla="*/ 126 w 283"/>
              <a:gd name="T47" fmla="*/ 166 h 303"/>
              <a:gd name="T48" fmla="*/ 144 w 283"/>
              <a:gd name="T49" fmla="*/ 99 h 303"/>
              <a:gd name="T50" fmla="*/ 162 w 283"/>
              <a:gd name="T51" fmla="*/ 166 h 303"/>
              <a:gd name="T52" fmla="*/ 128 w 283"/>
              <a:gd name="T53" fmla="*/ 104 h 303"/>
              <a:gd name="T54" fmla="*/ 99 w 283"/>
              <a:gd name="T55" fmla="*/ 192 h 303"/>
              <a:gd name="T56" fmla="*/ 128 w 283"/>
              <a:gd name="T57" fmla="*/ 104 h 303"/>
              <a:gd name="T58" fmla="*/ 98 w 283"/>
              <a:gd name="T59" fmla="*/ 292 h 303"/>
              <a:gd name="T60" fmla="*/ 168 w 283"/>
              <a:gd name="T61" fmla="*/ 204 h 303"/>
              <a:gd name="T62" fmla="*/ 169 w 283"/>
              <a:gd name="T63" fmla="*/ 204 h 303"/>
              <a:gd name="T64" fmla="*/ 271 w 283"/>
              <a:gd name="T65" fmla="*/ 204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3" h="303">
                <a:moveTo>
                  <a:pt x="196" y="192"/>
                </a:moveTo>
                <a:cubicBezTo>
                  <a:pt x="196" y="192"/>
                  <a:pt x="196" y="191"/>
                  <a:pt x="196" y="190"/>
                </a:cubicBezTo>
                <a:cubicBezTo>
                  <a:pt x="196" y="176"/>
                  <a:pt x="194" y="162"/>
                  <a:pt x="190" y="148"/>
                </a:cubicBezTo>
                <a:cubicBezTo>
                  <a:pt x="217" y="148"/>
                  <a:pt x="235" y="138"/>
                  <a:pt x="240" y="123"/>
                </a:cubicBezTo>
                <a:cubicBezTo>
                  <a:pt x="241" y="120"/>
                  <a:pt x="241" y="116"/>
                  <a:pt x="241" y="112"/>
                </a:cubicBezTo>
                <a:cubicBezTo>
                  <a:pt x="250" y="42"/>
                  <a:pt x="184" y="16"/>
                  <a:pt x="184" y="16"/>
                </a:cubicBezTo>
                <a:cubicBezTo>
                  <a:pt x="100" y="0"/>
                  <a:pt x="69" y="63"/>
                  <a:pt x="69" y="63"/>
                </a:cubicBezTo>
                <a:cubicBezTo>
                  <a:pt x="69" y="63"/>
                  <a:pt x="69" y="63"/>
                  <a:pt x="69" y="63"/>
                </a:cubicBezTo>
                <a:cubicBezTo>
                  <a:pt x="69" y="64"/>
                  <a:pt x="68" y="66"/>
                  <a:pt x="67" y="67"/>
                </a:cubicBezTo>
                <a:cubicBezTo>
                  <a:pt x="63" y="80"/>
                  <a:pt x="69" y="95"/>
                  <a:pt x="83" y="109"/>
                </a:cubicBezTo>
                <a:cubicBezTo>
                  <a:pt x="89" y="113"/>
                  <a:pt x="95" y="118"/>
                  <a:pt x="101" y="122"/>
                </a:cubicBezTo>
                <a:cubicBezTo>
                  <a:pt x="92" y="142"/>
                  <a:pt x="87" y="167"/>
                  <a:pt x="87" y="190"/>
                </a:cubicBezTo>
                <a:cubicBezTo>
                  <a:pt x="87" y="191"/>
                  <a:pt x="87" y="192"/>
                  <a:pt x="87" y="192"/>
                </a:cubicBezTo>
                <a:cubicBezTo>
                  <a:pt x="0" y="192"/>
                  <a:pt x="0" y="192"/>
                  <a:pt x="0" y="192"/>
                </a:cubicBezTo>
                <a:cubicBezTo>
                  <a:pt x="0" y="198"/>
                  <a:pt x="0" y="198"/>
                  <a:pt x="0" y="198"/>
                </a:cubicBezTo>
                <a:cubicBezTo>
                  <a:pt x="4" y="257"/>
                  <a:pt x="47" y="303"/>
                  <a:pt x="98" y="303"/>
                </a:cubicBezTo>
                <a:cubicBezTo>
                  <a:pt x="185" y="303"/>
                  <a:pt x="185" y="303"/>
                  <a:pt x="185" y="303"/>
                </a:cubicBezTo>
                <a:cubicBezTo>
                  <a:pt x="236" y="303"/>
                  <a:pt x="279" y="257"/>
                  <a:pt x="283" y="198"/>
                </a:cubicBezTo>
                <a:cubicBezTo>
                  <a:pt x="283" y="192"/>
                  <a:pt x="283" y="192"/>
                  <a:pt x="283" y="192"/>
                </a:cubicBezTo>
                <a:lnTo>
                  <a:pt x="196" y="192"/>
                </a:lnTo>
                <a:close/>
                <a:moveTo>
                  <a:pt x="182" y="27"/>
                </a:moveTo>
                <a:cubicBezTo>
                  <a:pt x="207" y="38"/>
                  <a:pt x="231" y="64"/>
                  <a:pt x="234" y="99"/>
                </a:cubicBezTo>
                <a:cubicBezTo>
                  <a:pt x="224" y="77"/>
                  <a:pt x="195" y="60"/>
                  <a:pt x="173" y="53"/>
                </a:cubicBezTo>
                <a:cubicBezTo>
                  <a:pt x="157" y="48"/>
                  <a:pt x="118" y="40"/>
                  <a:pt x="96" y="45"/>
                </a:cubicBezTo>
                <a:cubicBezTo>
                  <a:pt x="93" y="46"/>
                  <a:pt x="130" y="13"/>
                  <a:pt x="182" y="27"/>
                </a:cubicBezTo>
                <a:close/>
                <a:moveTo>
                  <a:pt x="91" y="100"/>
                </a:moveTo>
                <a:cubicBezTo>
                  <a:pt x="80" y="90"/>
                  <a:pt x="76" y="79"/>
                  <a:pt x="78" y="71"/>
                </a:cubicBezTo>
                <a:cubicBezTo>
                  <a:pt x="82" y="61"/>
                  <a:pt x="97" y="54"/>
                  <a:pt x="119" y="54"/>
                </a:cubicBezTo>
                <a:cubicBezTo>
                  <a:pt x="133" y="54"/>
                  <a:pt x="149" y="57"/>
                  <a:pt x="164" y="62"/>
                </a:cubicBezTo>
                <a:cubicBezTo>
                  <a:pt x="185" y="69"/>
                  <a:pt x="203" y="79"/>
                  <a:pt x="216" y="91"/>
                </a:cubicBezTo>
                <a:cubicBezTo>
                  <a:pt x="227" y="101"/>
                  <a:pt x="231" y="112"/>
                  <a:pt x="229" y="120"/>
                </a:cubicBezTo>
                <a:cubicBezTo>
                  <a:pt x="225" y="130"/>
                  <a:pt x="210" y="137"/>
                  <a:pt x="188" y="137"/>
                </a:cubicBezTo>
                <a:cubicBezTo>
                  <a:pt x="188" y="137"/>
                  <a:pt x="187" y="137"/>
                  <a:pt x="187" y="137"/>
                </a:cubicBezTo>
                <a:cubicBezTo>
                  <a:pt x="179" y="112"/>
                  <a:pt x="165" y="92"/>
                  <a:pt x="149" y="88"/>
                </a:cubicBezTo>
                <a:cubicBezTo>
                  <a:pt x="148" y="88"/>
                  <a:pt x="148" y="87"/>
                  <a:pt x="148" y="87"/>
                </a:cubicBezTo>
                <a:cubicBezTo>
                  <a:pt x="146" y="87"/>
                  <a:pt x="144" y="87"/>
                  <a:pt x="142" y="87"/>
                </a:cubicBezTo>
                <a:cubicBezTo>
                  <a:pt x="142" y="87"/>
                  <a:pt x="142" y="87"/>
                  <a:pt x="142" y="87"/>
                </a:cubicBezTo>
                <a:cubicBezTo>
                  <a:pt x="142" y="87"/>
                  <a:pt x="141" y="87"/>
                  <a:pt x="141" y="87"/>
                </a:cubicBezTo>
                <a:cubicBezTo>
                  <a:pt x="128" y="87"/>
                  <a:pt x="116" y="97"/>
                  <a:pt x="107" y="112"/>
                </a:cubicBezTo>
                <a:cubicBezTo>
                  <a:pt x="101" y="108"/>
                  <a:pt x="96" y="104"/>
                  <a:pt x="91" y="100"/>
                </a:cubicBezTo>
                <a:close/>
                <a:moveTo>
                  <a:pt x="184" y="190"/>
                </a:moveTo>
                <a:cubicBezTo>
                  <a:pt x="184" y="191"/>
                  <a:pt x="184" y="192"/>
                  <a:pt x="184" y="192"/>
                </a:cubicBezTo>
                <a:cubicBezTo>
                  <a:pt x="175" y="192"/>
                  <a:pt x="175" y="192"/>
                  <a:pt x="175" y="192"/>
                </a:cubicBezTo>
                <a:cubicBezTo>
                  <a:pt x="175" y="155"/>
                  <a:pt x="170" y="131"/>
                  <a:pt x="164" y="115"/>
                </a:cubicBezTo>
                <a:cubicBezTo>
                  <a:pt x="176" y="132"/>
                  <a:pt x="184" y="161"/>
                  <a:pt x="184" y="190"/>
                </a:cubicBezTo>
                <a:close/>
                <a:moveTo>
                  <a:pt x="163" y="192"/>
                </a:moveTo>
                <a:cubicBezTo>
                  <a:pt x="125" y="192"/>
                  <a:pt x="125" y="192"/>
                  <a:pt x="125" y="192"/>
                </a:cubicBezTo>
                <a:cubicBezTo>
                  <a:pt x="125" y="182"/>
                  <a:pt x="125" y="174"/>
                  <a:pt x="126" y="166"/>
                </a:cubicBezTo>
                <a:cubicBezTo>
                  <a:pt x="138" y="111"/>
                  <a:pt x="138" y="111"/>
                  <a:pt x="138" y="111"/>
                </a:cubicBezTo>
                <a:cubicBezTo>
                  <a:pt x="140" y="105"/>
                  <a:pt x="142" y="101"/>
                  <a:pt x="144" y="99"/>
                </a:cubicBezTo>
                <a:cubicBezTo>
                  <a:pt x="145" y="101"/>
                  <a:pt x="148" y="105"/>
                  <a:pt x="150" y="111"/>
                </a:cubicBezTo>
                <a:cubicBezTo>
                  <a:pt x="162" y="166"/>
                  <a:pt x="162" y="166"/>
                  <a:pt x="162" y="166"/>
                </a:cubicBezTo>
                <a:cubicBezTo>
                  <a:pt x="163" y="174"/>
                  <a:pt x="163" y="183"/>
                  <a:pt x="163" y="192"/>
                </a:cubicBezTo>
                <a:close/>
                <a:moveTo>
                  <a:pt x="128" y="104"/>
                </a:moveTo>
                <a:cubicBezTo>
                  <a:pt x="121" y="119"/>
                  <a:pt x="113" y="146"/>
                  <a:pt x="113" y="192"/>
                </a:cubicBezTo>
                <a:cubicBezTo>
                  <a:pt x="99" y="192"/>
                  <a:pt x="99" y="192"/>
                  <a:pt x="99" y="192"/>
                </a:cubicBezTo>
                <a:cubicBezTo>
                  <a:pt x="99" y="192"/>
                  <a:pt x="99" y="191"/>
                  <a:pt x="99" y="190"/>
                </a:cubicBezTo>
                <a:cubicBezTo>
                  <a:pt x="99" y="154"/>
                  <a:pt x="112" y="118"/>
                  <a:pt x="128" y="104"/>
                </a:cubicBezTo>
                <a:close/>
                <a:moveTo>
                  <a:pt x="185" y="292"/>
                </a:moveTo>
                <a:cubicBezTo>
                  <a:pt x="98" y="292"/>
                  <a:pt x="98" y="292"/>
                  <a:pt x="98" y="292"/>
                </a:cubicBezTo>
                <a:cubicBezTo>
                  <a:pt x="54" y="292"/>
                  <a:pt x="18" y="254"/>
                  <a:pt x="12" y="204"/>
                </a:cubicBezTo>
                <a:cubicBezTo>
                  <a:pt x="168" y="204"/>
                  <a:pt x="168" y="204"/>
                  <a:pt x="168" y="204"/>
                </a:cubicBezTo>
                <a:cubicBezTo>
                  <a:pt x="169" y="204"/>
                  <a:pt x="169" y="204"/>
                  <a:pt x="169" y="204"/>
                </a:cubicBezTo>
                <a:cubicBezTo>
                  <a:pt x="169" y="204"/>
                  <a:pt x="169" y="204"/>
                  <a:pt x="169" y="204"/>
                </a:cubicBezTo>
                <a:cubicBezTo>
                  <a:pt x="169" y="204"/>
                  <a:pt x="170" y="204"/>
                  <a:pt x="170" y="204"/>
                </a:cubicBezTo>
                <a:cubicBezTo>
                  <a:pt x="271" y="204"/>
                  <a:pt x="271" y="204"/>
                  <a:pt x="271" y="204"/>
                </a:cubicBezTo>
                <a:cubicBezTo>
                  <a:pt x="265" y="254"/>
                  <a:pt x="229" y="292"/>
                  <a:pt x="185" y="292"/>
                </a:cubicBezTo>
                <a:close/>
              </a:path>
            </a:pathLst>
          </a:custGeom>
          <a:solidFill>
            <a:schemeClr val="accent3"/>
          </a:solidFill>
          <a:ln>
            <a:noFill/>
          </a:ln>
        </p:spPr>
        <p:txBody>
          <a:bodyPr/>
          <a:lstStyle/>
          <a:p>
            <a:pPr fontAlgn="auto">
              <a:spcBef>
                <a:spcPts val="0"/>
              </a:spcBef>
              <a:spcAft>
                <a:spcPts val="0"/>
              </a:spcAft>
              <a:defRPr/>
            </a:pPr>
            <a:endParaRPr lang="en-US" dirty="0">
              <a:solidFill>
                <a:schemeClr val="bg1">
                  <a:lumMod val="75000"/>
                </a:schemeClr>
              </a:solidFill>
              <a:latin typeface="字魂59号-创粗黑" panose="00000500000000000000" pitchFamily="2" charset="-122"/>
              <a:ea typeface="字魂59号-创粗黑" panose="00000500000000000000" pitchFamily="2" charset="-122"/>
            </a:endParaRPr>
          </a:p>
        </p:txBody>
      </p:sp>
      <p:grpSp>
        <p:nvGrpSpPr>
          <p:cNvPr id="22" name="Group 128"/>
          <p:cNvGrpSpPr/>
          <p:nvPr/>
        </p:nvGrpSpPr>
        <p:grpSpPr bwMode="auto">
          <a:xfrm>
            <a:off x="5954330" y="3415605"/>
            <a:ext cx="311944" cy="500217"/>
            <a:chOff x="8030702" y="1364974"/>
            <a:chExt cx="415990" cy="666855"/>
          </a:xfrm>
        </p:grpSpPr>
        <p:sp>
          <p:nvSpPr>
            <p:cNvPr id="134" name="Freeform 193"/>
            <p:cNvSpPr/>
            <p:nvPr/>
          </p:nvSpPr>
          <p:spPr bwMode="auto">
            <a:xfrm>
              <a:off x="8030702" y="1895283"/>
              <a:ext cx="115905" cy="136546"/>
            </a:xfrm>
            <a:custGeom>
              <a:avLst/>
              <a:gdLst>
                <a:gd name="T0" fmla="*/ 35 w 62"/>
                <a:gd name="T1" fmla="*/ 0 h 72"/>
                <a:gd name="T2" fmla="*/ 26 w 62"/>
                <a:gd name="T3" fmla="*/ 16 h 72"/>
                <a:gd name="T4" fmla="*/ 20 w 62"/>
                <a:gd name="T5" fmla="*/ 63 h 72"/>
                <a:gd name="T6" fmla="*/ 52 w 62"/>
                <a:gd name="T7" fmla="*/ 61 h 72"/>
                <a:gd name="T8" fmla="*/ 44 w 62"/>
                <a:gd name="T9" fmla="*/ 17 h 72"/>
                <a:gd name="T10" fmla="*/ 35 w 62"/>
                <a:gd name="T11" fmla="*/ 0 h 72"/>
              </a:gdLst>
              <a:ahLst/>
              <a:cxnLst>
                <a:cxn ang="0">
                  <a:pos x="T0" y="T1"/>
                </a:cxn>
                <a:cxn ang="0">
                  <a:pos x="T2" y="T3"/>
                </a:cxn>
                <a:cxn ang="0">
                  <a:pos x="T4" y="T5"/>
                </a:cxn>
                <a:cxn ang="0">
                  <a:pos x="T6" y="T7"/>
                </a:cxn>
                <a:cxn ang="0">
                  <a:pos x="T8" y="T9"/>
                </a:cxn>
                <a:cxn ang="0">
                  <a:pos x="T10" y="T11"/>
                </a:cxn>
              </a:cxnLst>
              <a:rect l="0" t="0" r="r" b="b"/>
              <a:pathLst>
                <a:path w="62" h="72">
                  <a:moveTo>
                    <a:pt x="35" y="0"/>
                  </a:moveTo>
                  <a:cubicBezTo>
                    <a:pt x="35" y="0"/>
                    <a:pt x="31" y="10"/>
                    <a:pt x="26" y="16"/>
                  </a:cubicBezTo>
                  <a:cubicBezTo>
                    <a:pt x="21" y="22"/>
                    <a:pt x="0" y="45"/>
                    <a:pt x="20" y="63"/>
                  </a:cubicBezTo>
                  <a:cubicBezTo>
                    <a:pt x="30" y="72"/>
                    <a:pt x="45" y="71"/>
                    <a:pt x="52" y="61"/>
                  </a:cubicBezTo>
                  <a:cubicBezTo>
                    <a:pt x="60" y="52"/>
                    <a:pt x="62" y="36"/>
                    <a:pt x="44" y="17"/>
                  </a:cubicBezTo>
                  <a:cubicBezTo>
                    <a:pt x="38" y="10"/>
                    <a:pt x="35" y="0"/>
                    <a:pt x="35" y="0"/>
                  </a:cubicBezTo>
                  <a:close/>
                </a:path>
              </a:pathLst>
            </a:custGeom>
            <a:solidFill>
              <a:srgbClr val="1C3823"/>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solidFill>
                  <a:schemeClr val="bg1">
                    <a:lumMod val="75000"/>
                  </a:schemeClr>
                </a:solidFill>
                <a:latin typeface="字魂59号-创粗黑" panose="00000500000000000000" pitchFamily="2" charset="-122"/>
                <a:ea typeface="字魂59号-创粗黑" panose="00000500000000000000" pitchFamily="2" charset="-122"/>
              </a:endParaRPr>
            </a:p>
          </p:txBody>
        </p:sp>
        <p:sp>
          <p:nvSpPr>
            <p:cNvPr id="135" name="Freeform 194"/>
            <p:cNvSpPr>
              <a:spLocks noEditPoints="1"/>
            </p:cNvSpPr>
            <p:nvPr/>
          </p:nvSpPr>
          <p:spPr bwMode="auto">
            <a:xfrm>
              <a:off x="8030702" y="1364974"/>
              <a:ext cx="415990" cy="503316"/>
            </a:xfrm>
            <a:custGeom>
              <a:avLst/>
              <a:gdLst>
                <a:gd name="T0" fmla="*/ 206 w 220"/>
                <a:gd name="T1" fmla="*/ 86 h 266"/>
                <a:gd name="T2" fmla="*/ 158 w 220"/>
                <a:gd name="T3" fmla="*/ 86 h 266"/>
                <a:gd name="T4" fmla="*/ 126 w 220"/>
                <a:gd name="T5" fmla="*/ 55 h 266"/>
                <a:gd name="T6" fmla="*/ 126 w 220"/>
                <a:gd name="T7" fmla="*/ 49 h 266"/>
                <a:gd name="T8" fmla="*/ 137 w 220"/>
                <a:gd name="T9" fmla="*/ 49 h 266"/>
                <a:gd name="T10" fmla="*/ 156 w 220"/>
                <a:gd name="T11" fmla="*/ 30 h 266"/>
                <a:gd name="T12" fmla="*/ 137 w 220"/>
                <a:gd name="T13" fmla="*/ 11 h 266"/>
                <a:gd name="T14" fmla="*/ 125 w 220"/>
                <a:gd name="T15" fmla="*/ 11 h 266"/>
                <a:gd name="T16" fmla="*/ 109 w 220"/>
                <a:gd name="T17" fmla="*/ 0 h 266"/>
                <a:gd name="T18" fmla="*/ 93 w 220"/>
                <a:gd name="T19" fmla="*/ 11 h 266"/>
                <a:gd name="T20" fmla="*/ 81 w 220"/>
                <a:gd name="T21" fmla="*/ 11 h 266"/>
                <a:gd name="T22" fmla="*/ 62 w 220"/>
                <a:gd name="T23" fmla="*/ 30 h 266"/>
                <a:gd name="T24" fmla="*/ 81 w 220"/>
                <a:gd name="T25" fmla="*/ 49 h 266"/>
                <a:gd name="T26" fmla="*/ 92 w 220"/>
                <a:gd name="T27" fmla="*/ 49 h 266"/>
                <a:gd name="T28" fmla="*/ 92 w 220"/>
                <a:gd name="T29" fmla="*/ 55 h 266"/>
                <a:gd name="T30" fmla="*/ 58 w 220"/>
                <a:gd name="T31" fmla="*/ 92 h 266"/>
                <a:gd name="T32" fmla="*/ 0 w 220"/>
                <a:gd name="T33" fmla="*/ 160 h 266"/>
                <a:gd name="T34" fmla="*/ 0 w 220"/>
                <a:gd name="T35" fmla="*/ 167 h 266"/>
                <a:gd name="T36" fmla="*/ 0 w 220"/>
                <a:gd name="T37" fmla="*/ 246 h 266"/>
                <a:gd name="T38" fmla="*/ 20 w 220"/>
                <a:gd name="T39" fmla="*/ 266 h 266"/>
                <a:gd name="T40" fmla="*/ 50 w 220"/>
                <a:gd name="T41" fmla="*/ 266 h 266"/>
                <a:gd name="T42" fmla="*/ 70 w 220"/>
                <a:gd name="T43" fmla="*/ 246 h 266"/>
                <a:gd name="T44" fmla="*/ 70 w 220"/>
                <a:gd name="T45" fmla="*/ 190 h 266"/>
                <a:gd name="T46" fmla="*/ 70 w 220"/>
                <a:gd name="T47" fmla="*/ 189 h 266"/>
                <a:gd name="T48" fmla="*/ 102 w 220"/>
                <a:gd name="T49" fmla="*/ 177 h 266"/>
                <a:gd name="T50" fmla="*/ 206 w 220"/>
                <a:gd name="T51" fmla="*/ 177 h 266"/>
                <a:gd name="T52" fmla="*/ 220 w 220"/>
                <a:gd name="T53" fmla="*/ 157 h 266"/>
                <a:gd name="T54" fmla="*/ 220 w 220"/>
                <a:gd name="T55" fmla="*/ 105 h 266"/>
                <a:gd name="T56" fmla="*/ 206 w 220"/>
                <a:gd name="T57" fmla="*/ 86 h 266"/>
                <a:gd name="T58" fmla="*/ 82 w 220"/>
                <a:gd name="T59" fmla="*/ 39 h 266"/>
                <a:gd name="T60" fmla="*/ 72 w 220"/>
                <a:gd name="T61" fmla="*/ 30 h 266"/>
                <a:gd name="T62" fmla="*/ 82 w 220"/>
                <a:gd name="T63" fmla="*/ 20 h 266"/>
                <a:gd name="T64" fmla="*/ 136 w 220"/>
                <a:gd name="T65" fmla="*/ 20 h 266"/>
                <a:gd name="T66" fmla="*/ 146 w 220"/>
                <a:gd name="T67" fmla="*/ 30 h 266"/>
                <a:gd name="T68" fmla="*/ 136 w 220"/>
                <a:gd name="T69" fmla="*/ 39 h 266"/>
                <a:gd name="T70" fmla="*/ 82 w 220"/>
                <a:gd name="T71" fmla="*/ 39 h 266"/>
                <a:gd name="T72" fmla="*/ 100 w 220"/>
                <a:gd name="T73" fmla="*/ 67 h 266"/>
                <a:gd name="T74" fmla="*/ 106 w 220"/>
                <a:gd name="T75" fmla="*/ 65 h 266"/>
                <a:gd name="T76" fmla="*/ 106 w 220"/>
                <a:gd name="T77" fmla="*/ 49 h 266"/>
                <a:gd name="T78" fmla="*/ 113 w 220"/>
                <a:gd name="T79" fmla="*/ 49 h 266"/>
                <a:gd name="T80" fmla="*/ 113 w 220"/>
                <a:gd name="T81" fmla="*/ 65 h 266"/>
                <a:gd name="T82" fmla="*/ 118 w 220"/>
                <a:gd name="T83" fmla="*/ 67 h 266"/>
                <a:gd name="T84" fmla="*/ 146 w 220"/>
                <a:gd name="T85" fmla="*/ 92 h 266"/>
                <a:gd name="T86" fmla="*/ 108 w 220"/>
                <a:gd name="T87" fmla="*/ 96 h 266"/>
                <a:gd name="T88" fmla="*/ 72 w 220"/>
                <a:gd name="T89" fmla="*/ 93 h 266"/>
                <a:gd name="T90" fmla="*/ 100 w 220"/>
                <a:gd name="T91" fmla="*/ 67 h 266"/>
                <a:gd name="T92" fmla="*/ 206 w 220"/>
                <a:gd name="T93" fmla="*/ 157 h 266"/>
                <a:gd name="T94" fmla="*/ 205 w 220"/>
                <a:gd name="T95" fmla="*/ 163 h 266"/>
                <a:gd name="T96" fmla="*/ 102 w 220"/>
                <a:gd name="T97" fmla="*/ 163 h 266"/>
                <a:gd name="T98" fmla="*/ 57 w 220"/>
                <a:gd name="T99" fmla="*/ 182 h 266"/>
                <a:gd name="T100" fmla="*/ 56 w 220"/>
                <a:gd name="T101" fmla="*/ 183 h 266"/>
                <a:gd name="T102" fmla="*/ 56 w 220"/>
                <a:gd name="T103" fmla="*/ 246 h 266"/>
                <a:gd name="T104" fmla="*/ 50 w 220"/>
                <a:gd name="T105" fmla="*/ 253 h 266"/>
                <a:gd name="T106" fmla="*/ 20 w 220"/>
                <a:gd name="T107" fmla="*/ 253 h 266"/>
                <a:gd name="T108" fmla="*/ 14 w 220"/>
                <a:gd name="T109" fmla="*/ 246 h 266"/>
                <a:gd name="T110" fmla="*/ 14 w 220"/>
                <a:gd name="T111" fmla="*/ 160 h 266"/>
                <a:gd name="T112" fmla="*/ 66 w 220"/>
                <a:gd name="T113" fmla="*/ 104 h 266"/>
                <a:gd name="T114" fmla="*/ 67 w 220"/>
                <a:gd name="T115" fmla="*/ 103 h 266"/>
                <a:gd name="T116" fmla="*/ 110 w 220"/>
                <a:gd name="T117" fmla="*/ 108 h 266"/>
                <a:gd name="T118" fmla="*/ 159 w 220"/>
                <a:gd name="T119" fmla="*/ 99 h 266"/>
                <a:gd name="T120" fmla="*/ 205 w 220"/>
                <a:gd name="T121" fmla="*/ 99 h 266"/>
                <a:gd name="T122" fmla="*/ 206 w 220"/>
                <a:gd name="T123" fmla="*/ 105 h 266"/>
                <a:gd name="T124" fmla="*/ 206 w 220"/>
                <a:gd name="T125" fmla="*/ 157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0" h="266">
                  <a:moveTo>
                    <a:pt x="206" y="86"/>
                  </a:moveTo>
                  <a:cubicBezTo>
                    <a:pt x="158" y="86"/>
                    <a:pt x="158" y="86"/>
                    <a:pt x="158" y="86"/>
                  </a:cubicBezTo>
                  <a:cubicBezTo>
                    <a:pt x="153" y="71"/>
                    <a:pt x="141" y="60"/>
                    <a:pt x="126" y="55"/>
                  </a:cubicBezTo>
                  <a:cubicBezTo>
                    <a:pt x="126" y="49"/>
                    <a:pt x="126" y="49"/>
                    <a:pt x="126" y="49"/>
                  </a:cubicBezTo>
                  <a:cubicBezTo>
                    <a:pt x="137" y="49"/>
                    <a:pt x="137" y="49"/>
                    <a:pt x="137" y="49"/>
                  </a:cubicBezTo>
                  <a:cubicBezTo>
                    <a:pt x="148" y="49"/>
                    <a:pt x="156" y="41"/>
                    <a:pt x="156" y="30"/>
                  </a:cubicBezTo>
                  <a:cubicBezTo>
                    <a:pt x="156" y="20"/>
                    <a:pt x="148" y="11"/>
                    <a:pt x="137" y="11"/>
                  </a:cubicBezTo>
                  <a:cubicBezTo>
                    <a:pt x="125" y="11"/>
                    <a:pt x="125" y="11"/>
                    <a:pt x="125" y="11"/>
                  </a:cubicBezTo>
                  <a:cubicBezTo>
                    <a:pt x="123" y="5"/>
                    <a:pt x="116" y="0"/>
                    <a:pt x="109" y="0"/>
                  </a:cubicBezTo>
                  <a:cubicBezTo>
                    <a:pt x="102" y="0"/>
                    <a:pt x="96" y="5"/>
                    <a:pt x="93" y="11"/>
                  </a:cubicBezTo>
                  <a:cubicBezTo>
                    <a:pt x="81" y="11"/>
                    <a:pt x="81" y="11"/>
                    <a:pt x="81" y="11"/>
                  </a:cubicBezTo>
                  <a:cubicBezTo>
                    <a:pt x="71" y="11"/>
                    <a:pt x="62" y="20"/>
                    <a:pt x="62" y="30"/>
                  </a:cubicBezTo>
                  <a:cubicBezTo>
                    <a:pt x="62" y="41"/>
                    <a:pt x="71" y="49"/>
                    <a:pt x="81" y="49"/>
                  </a:cubicBezTo>
                  <a:cubicBezTo>
                    <a:pt x="92" y="49"/>
                    <a:pt x="92" y="49"/>
                    <a:pt x="92" y="49"/>
                  </a:cubicBezTo>
                  <a:cubicBezTo>
                    <a:pt x="92" y="55"/>
                    <a:pt x="92" y="55"/>
                    <a:pt x="92" y="55"/>
                  </a:cubicBezTo>
                  <a:cubicBezTo>
                    <a:pt x="75" y="61"/>
                    <a:pt x="63" y="74"/>
                    <a:pt x="58" y="92"/>
                  </a:cubicBezTo>
                  <a:cubicBezTo>
                    <a:pt x="32" y="99"/>
                    <a:pt x="1" y="117"/>
                    <a:pt x="0" y="160"/>
                  </a:cubicBezTo>
                  <a:cubicBezTo>
                    <a:pt x="0" y="162"/>
                    <a:pt x="0" y="165"/>
                    <a:pt x="0" y="167"/>
                  </a:cubicBezTo>
                  <a:cubicBezTo>
                    <a:pt x="0" y="246"/>
                    <a:pt x="0" y="246"/>
                    <a:pt x="0" y="246"/>
                  </a:cubicBezTo>
                  <a:cubicBezTo>
                    <a:pt x="0" y="257"/>
                    <a:pt x="9" y="266"/>
                    <a:pt x="20" y="266"/>
                  </a:cubicBezTo>
                  <a:cubicBezTo>
                    <a:pt x="50" y="266"/>
                    <a:pt x="50" y="266"/>
                    <a:pt x="50" y="266"/>
                  </a:cubicBezTo>
                  <a:cubicBezTo>
                    <a:pt x="61" y="266"/>
                    <a:pt x="70" y="257"/>
                    <a:pt x="70" y="246"/>
                  </a:cubicBezTo>
                  <a:cubicBezTo>
                    <a:pt x="70" y="190"/>
                    <a:pt x="70" y="190"/>
                    <a:pt x="70" y="190"/>
                  </a:cubicBezTo>
                  <a:cubicBezTo>
                    <a:pt x="70" y="189"/>
                    <a:pt x="70" y="189"/>
                    <a:pt x="70" y="189"/>
                  </a:cubicBezTo>
                  <a:cubicBezTo>
                    <a:pt x="71" y="189"/>
                    <a:pt x="81" y="177"/>
                    <a:pt x="102" y="177"/>
                  </a:cubicBezTo>
                  <a:cubicBezTo>
                    <a:pt x="206" y="177"/>
                    <a:pt x="206" y="177"/>
                    <a:pt x="206" y="177"/>
                  </a:cubicBezTo>
                  <a:cubicBezTo>
                    <a:pt x="214" y="177"/>
                    <a:pt x="220" y="168"/>
                    <a:pt x="220" y="157"/>
                  </a:cubicBezTo>
                  <a:cubicBezTo>
                    <a:pt x="220" y="105"/>
                    <a:pt x="220" y="105"/>
                    <a:pt x="220" y="105"/>
                  </a:cubicBezTo>
                  <a:cubicBezTo>
                    <a:pt x="220" y="94"/>
                    <a:pt x="214" y="86"/>
                    <a:pt x="206" y="86"/>
                  </a:cubicBezTo>
                  <a:close/>
                  <a:moveTo>
                    <a:pt x="82" y="39"/>
                  </a:moveTo>
                  <a:cubicBezTo>
                    <a:pt x="77" y="39"/>
                    <a:pt x="72" y="35"/>
                    <a:pt x="72" y="30"/>
                  </a:cubicBezTo>
                  <a:cubicBezTo>
                    <a:pt x="72" y="24"/>
                    <a:pt x="77" y="20"/>
                    <a:pt x="82" y="20"/>
                  </a:cubicBezTo>
                  <a:cubicBezTo>
                    <a:pt x="136" y="20"/>
                    <a:pt x="136" y="20"/>
                    <a:pt x="136" y="20"/>
                  </a:cubicBezTo>
                  <a:cubicBezTo>
                    <a:pt x="142" y="20"/>
                    <a:pt x="146" y="24"/>
                    <a:pt x="146" y="30"/>
                  </a:cubicBezTo>
                  <a:cubicBezTo>
                    <a:pt x="146" y="35"/>
                    <a:pt x="142" y="39"/>
                    <a:pt x="136" y="39"/>
                  </a:cubicBezTo>
                  <a:lnTo>
                    <a:pt x="82" y="39"/>
                  </a:lnTo>
                  <a:close/>
                  <a:moveTo>
                    <a:pt x="100" y="67"/>
                  </a:moveTo>
                  <a:cubicBezTo>
                    <a:pt x="106" y="65"/>
                    <a:pt x="106" y="65"/>
                    <a:pt x="106" y="65"/>
                  </a:cubicBezTo>
                  <a:cubicBezTo>
                    <a:pt x="106" y="49"/>
                    <a:pt x="106" y="49"/>
                    <a:pt x="106" y="49"/>
                  </a:cubicBezTo>
                  <a:cubicBezTo>
                    <a:pt x="113" y="49"/>
                    <a:pt x="113" y="49"/>
                    <a:pt x="113" y="49"/>
                  </a:cubicBezTo>
                  <a:cubicBezTo>
                    <a:pt x="113" y="65"/>
                    <a:pt x="113" y="65"/>
                    <a:pt x="113" y="65"/>
                  </a:cubicBezTo>
                  <a:cubicBezTo>
                    <a:pt x="118" y="67"/>
                    <a:pt x="118" y="67"/>
                    <a:pt x="118" y="67"/>
                  </a:cubicBezTo>
                  <a:cubicBezTo>
                    <a:pt x="131" y="70"/>
                    <a:pt x="141" y="79"/>
                    <a:pt x="146" y="92"/>
                  </a:cubicBezTo>
                  <a:cubicBezTo>
                    <a:pt x="134" y="95"/>
                    <a:pt x="122" y="96"/>
                    <a:pt x="108" y="96"/>
                  </a:cubicBezTo>
                  <a:cubicBezTo>
                    <a:pt x="92" y="96"/>
                    <a:pt x="79" y="94"/>
                    <a:pt x="72" y="93"/>
                  </a:cubicBezTo>
                  <a:cubicBezTo>
                    <a:pt x="76" y="80"/>
                    <a:pt x="87" y="70"/>
                    <a:pt x="100" y="67"/>
                  </a:cubicBezTo>
                  <a:close/>
                  <a:moveTo>
                    <a:pt x="206" y="157"/>
                  </a:moveTo>
                  <a:cubicBezTo>
                    <a:pt x="206" y="160"/>
                    <a:pt x="205" y="162"/>
                    <a:pt x="205" y="163"/>
                  </a:cubicBezTo>
                  <a:cubicBezTo>
                    <a:pt x="102" y="163"/>
                    <a:pt x="102" y="163"/>
                    <a:pt x="102" y="163"/>
                  </a:cubicBezTo>
                  <a:cubicBezTo>
                    <a:pt x="73" y="163"/>
                    <a:pt x="58" y="181"/>
                    <a:pt x="57" y="182"/>
                  </a:cubicBezTo>
                  <a:cubicBezTo>
                    <a:pt x="56" y="183"/>
                    <a:pt x="56" y="183"/>
                    <a:pt x="56" y="183"/>
                  </a:cubicBezTo>
                  <a:cubicBezTo>
                    <a:pt x="56" y="246"/>
                    <a:pt x="56" y="246"/>
                    <a:pt x="56" y="246"/>
                  </a:cubicBezTo>
                  <a:cubicBezTo>
                    <a:pt x="56" y="250"/>
                    <a:pt x="54" y="253"/>
                    <a:pt x="50" y="253"/>
                  </a:cubicBezTo>
                  <a:cubicBezTo>
                    <a:pt x="20" y="253"/>
                    <a:pt x="20" y="253"/>
                    <a:pt x="20" y="253"/>
                  </a:cubicBezTo>
                  <a:cubicBezTo>
                    <a:pt x="17" y="253"/>
                    <a:pt x="14" y="250"/>
                    <a:pt x="14" y="246"/>
                  </a:cubicBezTo>
                  <a:cubicBezTo>
                    <a:pt x="14" y="217"/>
                    <a:pt x="14" y="162"/>
                    <a:pt x="14" y="160"/>
                  </a:cubicBezTo>
                  <a:cubicBezTo>
                    <a:pt x="15" y="131"/>
                    <a:pt x="32" y="112"/>
                    <a:pt x="66" y="104"/>
                  </a:cubicBezTo>
                  <a:cubicBezTo>
                    <a:pt x="67" y="103"/>
                    <a:pt x="67" y="103"/>
                    <a:pt x="67" y="103"/>
                  </a:cubicBezTo>
                  <a:cubicBezTo>
                    <a:pt x="82" y="106"/>
                    <a:pt x="97" y="108"/>
                    <a:pt x="110" y="108"/>
                  </a:cubicBezTo>
                  <a:cubicBezTo>
                    <a:pt x="138" y="108"/>
                    <a:pt x="155" y="101"/>
                    <a:pt x="159" y="99"/>
                  </a:cubicBezTo>
                  <a:cubicBezTo>
                    <a:pt x="205" y="99"/>
                    <a:pt x="205" y="99"/>
                    <a:pt x="205" y="99"/>
                  </a:cubicBezTo>
                  <a:cubicBezTo>
                    <a:pt x="205" y="100"/>
                    <a:pt x="206" y="102"/>
                    <a:pt x="206" y="105"/>
                  </a:cubicBezTo>
                  <a:lnTo>
                    <a:pt x="206" y="157"/>
                  </a:lnTo>
                  <a:close/>
                </a:path>
              </a:pathLst>
            </a:custGeom>
            <a:solidFill>
              <a:srgbClr val="1C3823"/>
            </a:solidFill>
            <a:ln>
              <a:noFill/>
            </a:ln>
            <a:extLst>
              <a:ext uri="{91240B29-F687-4F45-9708-019B960494DF}">
                <a14:hiddenLine xmlns:a14="http://schemas.microsoft.com/office/drawing/2010/main" w="9525">
                  <a:solidFill>
                    <a:srgbClr val="000000"/>
                  </a:solidFill>
                  <a:round/>
                </a14:hiddenLine>
              </a:ext>
            </a:extLst>
          </p:spPr>
          <p:txBody>
            <a:bodyPr/>
            <a:lstStyle/>
            <a:p>
              <a:pPr fontAlgn="auto">
                <a:spcBef>
                  <a:spcPts val="0"/>
                </a:spcBef>
                <a:spcAft>
                  <a:spcPts val="0"/>
                </a:spcAft>
                <a:defRPr/>
              </a:pPr>
              <a:endParaRPr lang="en-US" dirty="0">
                <a:solidFill>
                  <a:schemeClr val="bg1">
                    <a:lumMod val="75000"/>
                  </a:schemeClr>
                </a:solidFill>
                <a:latin typeface="字魂59号-创粗黑" panose="00000500000000000000" pitchFamily="2" charset="-122"/>
                <a:ea typeface="字魂59号-创粗黑" panose="00000500000000000000" pitchFamily="2" charset="-122"/>
              </a:endParaRPr>
            </a:p>
          </p:txBody>
        </p:sp>
      </p:grpSp>
      <p:sp>
        <p:nvSpPr>
          <p:cNvPr id="130" name="Content Placeholder 2"/>
          <p:cNvSpPr txBox="1"/>
          <p:nvPr/>
        </p:nvSpPr>
        <p:spPr bwMode="auto">
          <a:xfrm>
            <a:off x="6415101" y="1033165"/>
            <a:ext cx="1685292" cy="637181"/>
          </a:xfrm>
          <a:prstGeom prst="rect">
            <a:avLst/>
          </a:prstGeom>
        </p:spPr>
        <p:txBody>
          <a:body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131" name="Content Placeholder 2"/>
          <p:cNvSpPr txBox="1"/>
          <p:nvPr/>
        </p:nvSpPr>
        <p:spPr bwMode="auto">
          <a:xfrm>
            <a:off x="6415100" y="1750433"/>
            <a:ext cx="1685291" cy="637181"/>
          </a:xfrm>
          <a:prstGeom prst="rect">
            <a:avLst/>
          </a:prstGeom>
        </p:spPr>
        <p:txBody>
          <a:body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132" name="Content Placeholder 2"/>
          <p:cNvSpPr txBox="1"/>
          <p:nvPr/>
        </p:nvSpPr>
        <p:spPr bwMode="auto">
          <a:xfrm>
            <a:off x="6413911" y="2502256"/>
            <a:ext cx="1685291" cy="635990"/>
          </a:xfrm>
          <a:prstGeom prst="rect">
            <a:avLst/>
          </a:prstGeom>
        </p:spPr>
        <p:txBody>
          <a:body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133" name="Content Placeholder 2"/>
          <p:cNvSpPr txBox="1"/>
          <p:nvPr/>
        </p:nvSpPr>
        <p:spPr bwMode="auto">
          <a:xfrm>
            <a:off x="6429389" y="3293074"/>
            <a:ext cx="1669814" cy="637181"/>
          </a:xfrm>
          <a:prstGeom prst="rect">
            <a:avLst/>
          </a:prstGeom>
        </p:spPr>
        <p:txBody>
          <a:bodyPr/>
          <a:lstStyle/>
          <a:p>
            <a:pPr defTabSz="912495">
              <a:lnSpc>
                <a:spcPct val="150000"/>
              </a:lnSpc>
              <a:spcBef>
                <a:spcPct val="20000"/>
              </a:spcBef>
              <a:defRPr/>
            </a:pPr>
            <a:r>
              <a:rPr lang="zh-CN" altLang="en-US" sz="110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a:t>
            </a:r>
            <a:endParaRPr lang="en-US" altLang="zh-CN" sz="110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55"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研究背景及意义</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par>
                          <p:cTn id="8" fill="hold">
                            <p:stCondLst>
                              <p:cond delay="500"/>
                            </p:stCondLst>
                            <p:childTnLst>
                              <p:par>
                                <p:cTn id="9" presetID="18" presetClass="entr" presetSubtype="12"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strips(downLeft)">
                                      <p:cBhvr>
                                        <p:cTn id="11" dur="500"/>
                                        <p:tgtEl>
                                          <p:spTgt spid="18"/>
                                        </p:tgtEl>
                                      </p:cBhvr>
                                    </p:animEffect>
                                  </p:childTnLst>
                                </p:cTn>
                              </p:par>
                            </p:childTnLst>
                          </p:cTn>
                        </p:par>
                        <p:par>
                          <p:cTn id="12" fill="hold">
                            <p:stCondLst>
                              <p:cond delay="1000"/>
                            </p:stCondLst>
                            <p:childTnLst>
                              <p:par>
                                <p:cTn id="13" presetID="25" presetClass="entr" presetSubtype="0" fill="hold" grpId="0" nodeType="afterEffect">
                                  <p:stCondLst>
                                    <p:cond delay="0"/>
                                  </p:stCondLst>
                                  <p:childTnLst>
                                    <p:set>
                                      <p:cBhvr>
                                        <p:cTn id="14" dur="1" fill="hold">
                                          <p:stCondLst>
                                            <p:cond delay="0"/>
                                          </p:stCondLst>
                                        </p:cTn>
                                        <p:tgtEl>
                                          <p:spTgt spid="126"/>
                                        </p:tgtEl>
                                        <p:attrNameLst>
                                          <p:attrName>style.visibility</p:attrName>
                                        </p:attrNameLst>
                                      </p:cBhvr>
                                      <p:to>
                                        <p:strVal val="visible"/>
                                      </p:to>
                                    </p:set>
                                    <p:anim calcmode="lin" valueType="num">
                                      <p:cBhvr>
                                        <p:cTn id="15" dur="500" decel="50000" fill="hold">
                                          <p:stCondLst>
                                            <p:cond delay="0"/>
                                          </p:stCondLst>
                                        </p:cTn>
                                        <p:tgtEl>
                                          <p:spTgt spid="126"/>
                                        </p:tgtEl>
                                        <p:attrNameLst>
                                          <p:attrName>style.rotation</p:attrName>
                                        </p:attrNameLst>
                                      </p:cBhvr>
                                      <p:tavLst>
                                        <p:tav tm="0">
                                          <p:val>
                                            <p:fltVal val="-90"/>
                                          </p:val>
                                        </p:tav>
                                        <p:tav tm="100000">
                                          <p:val>
                                            <p:fltVal val="0"/>
                                          </p:val>
                                        </p:tav>
                                      </p:tavLst>
                                    </p:anim>
                                    <p:anim calcmode="lin" valueType="num">
                                      <p:cBhvr>
                                        <p:cTn id="16" dur="500" decel="50000" fill="hold">
                                          <p:stCondLst>
                                            <p:cond delay="0"/>
                                          </p:stCondLst>
                                        </p:cTn>
                                        <p:tgtEl>
                                          <p:spTgt spid="126"/>
                                        </p:tgtEl>
                                        <p:attrNameLst>
                                          <p:attrName>ppt_w</p:attrName>
                                        </p:attrNameLst>
                                      </p:cBhvr>
                                      <p:tavLst>
                                        <p:tav tm="0">
                                          <p:val>
                                            <p:strVal val="#ppt_w"/>
                                          </p:val>
                                        </p:tav>
                                        <p:tav tm="100000">
                                          <p:val>
                                            <p:strVal val="#ppt_w*.05"/>
                                          </p:val>
                                        </p:tav>
                                      </p:tavLst>
                                    </p:anim>
                                    <p:anim calcmode="lin" valueType="num">
                                      <p:cBhvr>
                                        <p:cTn id="17" dur="500" accel="50000" fill="hold">
                                          <p:stCondLst>
                                            <p:cond delay="500"/>
                                          </p:stCondLst>
                                        </p:cTn>
                                        <p:tgtEl>
                                          <p:spTgt spid="126"/>
                                        </p:tgtEl>
                                        <p:attrNameLst>
                                          <p:attrName>ppt_w</p:attrName>
                                        </p:attrNameLst>
                                      </p:cBhvr>
                                      <p:tavLst>
                                        <p:tav tm="0">
                                          <p:val>
                                            <p:strVal val="#ppt_w*.05"/>
                                          </p:val>
                                        </p:tav>
                                        <p:tav tm="100000">
                                          <p:val>
                                            <p:strVal val="#ppt_w"/>
                                          </p:val>
                                        </p:tav>
                                      </p:tavLst>
                                    </p:anim>
                                    <p:anim calcmode="lin" valueType="num">
                                      <p:cBhvr>
                                        <p:cTn id="18" dur="1000" fill="hold"/>
                                        <p:tgtEl>
                                          <p:spTgt spid="126"/>
                                        </p:tgtEl>
                                        <p:attrNameLst>
                                          <p:attrName>ppt_h</p:attrName>
                                        </p:attrNameLst>
                                      </p:cBhvr>
                                      <p:tavLst>
                                        <p:tav tm="0">
                                          <p:val>
                                            <p:strVal val="#ppt_h"/>
                                          </p:val>
                                        </p:tav>
                                        <p:tav tm="100000">
                                          <p:val>
                                            <p:strVal val="#ppt_h"/>
                                          </p:val>
                                        </p:tav>
                                      </p:tavLst>
                                    </p:anim>
                                    <p:anim calcmode="lin" valueType="num">
                                      <p:cBhvr>
                                        <p:cTn id="19" dur="500" decel="50000" fill="hold">
                                          <p:stCondLst>
                                            <p:cond delay="0"/>
                                          </p:stCondLst>
                                        </p:cTn>
                                        <p:tgtEl>
                                          <p:spTgt spid="126"/>
                                        </p:tgtEl>
                                        <p:attrNameLst>
                                          <p:attrName>ppt_x</p:attrName>
                                        </p:attrNameLst>
                                      </p:cBhvr>
                                      <p:tavLst>
                                        <p:tav tm="0">
                                          <p:val>
                                            <p:strVal val="#ppt_x+.4"/>
                                          </p:val>
                                        </p:tav>
                                        <p:tav tm="100000">
                                          <p:val>
                                            <p:strVal val="#ppt_x"/>
                                          </p:val>
                                        </p:tav>
                                      </p:tavLst>
                                    </p:anim>
                                    <p:anim calcmode="lin" valueType="num">
                                      <p:cBhvr>
                                        <p:cTn id="20" dur="500" decel="50000" fill="hold">
                                          <p:stCondLst>
                                            <p:cond delay="0"/>
                                          </p:stCondLst>
                                        </p:cTn>
                                        <p:tgtEl>
                                          <p:spTgt spid="126"/>
                                        </p:tgtEl>
                                        <p:attrNameLst>
                                          <p:attrName>ppt_y</p:attrName>
                                        </p:attrNameLst>
                                      </p:cBhvr>
                                      <p:tavLst>
                                        <p:tav tm="0">
                                          <p:val>
                                            <p:strVal val="#ppt_y-.2"/>
                                          </p:val>
                                        </p:tav>
                                        <p:tav tm="100000">
                                          <p:val>
                                            <p:strVal val="#ppt_y+.1"/>
                                          </p:val>
                                        </p:tav>
                                      </p:tavLst>
                                    </p:anim>
                                    <p:anim calcmode="lin" valueType="num">
                                      <p:cBhvr>
                                        <p:cTn id="21" dur="500" accel="50000" fill="hold">
                                          <p:stCondLst>
                                            <p:cond delay="500"/>
                                          </p:stCondLst>
                                        </p:cTn>
                                        <p:tgtEl>
                                          <p:spTgt spid="126"/>
                                        </p:tgtEl>
                                        <p:attrNameLst>
                                          <p:attrName>ppt_y</p:attrName>
                                        </p:attrNameLst>
                                      </p:cBhvr>
                                      <p:tavLst>
                                        <p:tav tm="0">
                                          <p:val>
                                            <p:strVal val="#ppt_y+.1"/>
                                          </p:val>
                                        </p:tav>
                                        <p:tav tm="100000">
                                          <p:val>
                                            <p:strVal val="#ppt_y"/>
                                          </p:val>
                                        </p:tav>
                                      </p:tavLst>
                                    </p:anim>
                                    <p:animEffect transition="in" filter="fade">
                                      <p:cBhvr>
                                        <p:cTn id="22" dur="1000" decel="50000">
                                          <p:stCondLst>
                                            <p:cond delay="0"/>
                                          </p:stCondLst>
                                        </p:cTn>
                                        <p:tgtEl>
                                          <p:spTgt spid="126"/>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130"/>
                                        </p:tgtEl>
                                        <p:attrNameLst>
                                          <p:attrName>style.visibility</p:attrName>
                                        </p:attrNameLst>
                                      </p:cBhvr>
                                      <p:to>
                                        <p:strVal val="visible"/>
                                      </p:to>
                                    </p:set>
                                    <p:animEffect transition="in" filter="wipe(left)">
                                      <p:cBhvr>
                                        <p:cTn id="26" dur="500"/>
                                        <p:tgtEl>
                                          <p:spTgt spid="130"/>
                                        </p:tgtEl>
                                      </p:cBhvr>
                                    </p:animEffect>
                                  </p:childTnLst>
                                </p:cTn>
                              </p:par>
                              <p:par>
                                <p:cTn id="27" presetID="25" presetClass="entr" presetSubtype="0" fill="hold"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decel="50000" fill="hold">
                                          <p:stCondLst>
                                            <p:cond delay="0"/>
                                          </p:stCondLst>
                                        </p:cTn>
                                        <p:tgtEl>
                                          <p:spTgt spid="21"/>
                                        </p:tgtEl>
                                        <p:attrNameLst>
                                          <p:attrName>style.rotation</p:attrName>
                                        </p:attrNameLst>
                                      </p:cBhvr>
                                      <p:tavLst>
                                        <p:tav tm="0">
                                          <p:val>
                                            <p:fltVal val="-90"/>
                                          </p:val>
                                        </p:tav>
                                        <p:tav tm="100000">
                                          <p:val>
                                            <p:fltVal val="0"/>
                                          </p:val>
                                        </p:tav>
                                      </p:tavLst>
                                    </p:anim>
                                    <p:anim calcmode="lin" valueType="num">
                                      <p:cBhvr>
                                        <p:cTn id="30" dur="500" decel="50000" fill="hold">
                                          <p:stCondLst>
                                            <p:cond delay="0"/>
                                          </p:stCondLst>
                                        </p:cTn>
                                        <p:tgtEl>
                                          <p:spTgt spid="21"/>
                                        </p:tgtEl>
                                        <p:attrNameLst>
                                          <p:attrName>ppt_w</p:attrName>
                                        </p:attrNameLst>
                                      </p:cBhvr>
                                      <p:tavLst>
                                        <p:tav tm="0">
                                          <p:val>
                                            <p:strVal val="#ppt_w"/>
                                          </p:val>
                                        </p:tav>
                                        <p:tav tm="100000">
                                          <p:val>
                                            <p:strVal val="#ppt_w*.05"/>
                                          </p:val>
                                        </p:tav>
                                      </p:tavLst>
                                    </p:anim>
                                    <p:anim calcmode="lin" valueType="num">
                                      <p:cBhvr>
                                        <p:cTn id="31" dur="500" accel="50000" fill="hold">
                                          <p:stCondLst>
                                            <p:cond delay="500"/>
                                          </p:stCondLst>
                                        </p:cTn>
                                        <p:tgtEl>
                                          <p:spTgt spid="21"/>
                                        </p:tgtEl>
                                        <p:attrNameLst>
                                          <p:attrName>ppt_w</p:attrName>
                                        </p:attrNameLst>
                                      </p:cBhvr>
                                      <p:tavLst>
                                        <p:tav tm="0">
                                          <p:val>
                                            <p:strVal val="#ppt_w*.05"/>
                                          </p:val>
                                        </p:tav>
                                        <p:tav tm="100000">
                                          <p:val>
                                            <p:strVal val="#ppt_w"/>
                                          </p:val>
                                        </p:tav>
                                      </p:tavLst>
                                    </p:anim>
                                    <p:anim calcmode="lin" valueType="num">
                                      <p:cBhvr>
                                        <p:cTn id="32" dur="1000" fill="hold"/>
                                        <p:tgtEl>
                                          <p:spTgt spid="21"/>
                                        </p:tgtEl>
                                        <p:attrNameLst>
                                          <p:attrName>ppt_h</p:attrName>
                                        </p:attrNameLst>
                                      </p:cBhvr>
                                      <p:tavLst>
                                        <p:tav tm="0">
                                          <p:val>
                                            <p:strVal val="#ppt_h"/>
                                          </p:val>
                                        </p:tav>
                                        <p:tav tm="100000">
                                          <p:val>
                                            <p:strVal val="#ppt_h"/>
                                          </p:val>
                                        </p:tav>
                                      </p:tavLst>
                                    </p:anim>
                                    <p:anim calcmode="lin" valueType="num">
                                      <p:cBhvr>
                                        <p:cTn id="33" dur="500" decel="50000" fill="hold">
                                          <p:stCondLst>
                                            <p:cond delay="0"/>
                                          </p:stCondLst>
                                        </p:cTn>
                                        <p:tgtEl>
                                          <p:spTgt spid="21"/>
                                        </p:tgtEl>
                                        <p:attrNameLst>
                                          <p:attrName>ppt_x</p:attrName>
                                        </p:attrNameLst>
                                      </p:cBhvr>
                                      <p:tavLst>
                                        <p:tav tm="0">
                                          <p:val>
                                            <p:strVal val="#ppt_x+.4"/>
                                          </p:val>
                                        </p:tav>
                                        <p:tav tm="100000">
                                          <p:val>
                                            <p:strVal val="#ppt_x"/>
                                          </p:val>
                                        </p:tav>
                                      </p:tavLst>
                                    </p:anim>
                                    <p:anim calcmode="lin" valueType="num">
                                      <p:cBhvr>
                                        <p:cTn id="34" dur="500" decel="50000" fill="hold">
                                          <p:stCondLst>
                                            <p:cond delay="0"/>
                                          </p:stCondLst>
                                        </p:cTn>
                                        <p:tgtEl>
                                          <p:spTgt spid="21"/>
                                        </p:tgtEl>
                                        <p:attrNameLst>
                                          <p:attrName>ppt_y</p:attrName>
                                        </p:attrNameLst>
                                      </p:cBhvr>
                                      <p:tavLst>
                                        <p:tav tm="0">
                                          <p:val>
                                            <p:strVal val="#ppt_y-.2"/>
                                          </p:val>
                                        </p:tav>
                                        <p:tav tm="100000">
                                          <p:val>
                                            <p:strVal val="#ppt_y+.1"/>
                                          </p:val>
                                        </p:tav>
                                      </p:tavLst>
                                    </p:anim>
                                    <p:anim calcmode="lin" valueType="num">
                                      <p:cBhvr>
                                        <p:cTn id="35" dur="500" accel="50000" fill="hold">
                                          <p:stCondLst>
                                            <p:cond delay="500"/>
                                          </p:stCondLst>
                                        </p:cTn>
                                        <p:tgtEl>
                                          <p:spTgt spid="21"/>
                                        </p:tgtEl>
                                        <p:attrNameLst>
                                          <p:attrName>ppt_y</p:attrName>
                                        </p:attrNameLst>
                                      </p:cBhvr>
                                      <p:tavLst>
                                        <p:tav tm="0">
                                          <p:val>
                                            <p:strVal val="#ppt_y+.1"/>
                                          </p:val>
                                        </p:tav>
                                        <p:tav tm="100000">
                                          <p:val>
                                            <p:strVal val="#ppt_y"/>
                                          </p:val>
                                        </p:tav>
                                      </p:tavLst>
                                    </p:anim>
                                    <p:animEffect transition="in" filter="fade">
                                      <p:cBhvr>
                                        <p:cTn id="36" dur="1000" decel="50000">
                                          <p:stCondLst>
                                            <p:cond delay="0"/>
                                          </p:stCondLst>
                                        </p:cTn>
                                        <p:tgtEl>
                                          <p:spTgt spid="21"/>
                                        </p:tgtEl>
                                      </p:cBhvr>
                                    </p:animEffect>
                                  </p:childTnLst>
                                </p:cTn>
                              </p:par>
                            </p:childTnLst>
                          </p:cTn>
                        </p:par>
                        <p:par>
                          <p:cTn id="37" fill="hold">
                            <p:stCondLst>
                              <p:cond delay="2500"/>
                            </p:stCondLst>
                            <p:childTnLst>
                              <p:par>
                                <p:cTn id="38" presetID="22" presetClass="entr" presetSubtype="8" fill="hold" grpId="0" nodeType="afterEffect">
                                  <p:stCondLst>
                                    <p:cond delay="0"/>
                                  </p:stCondLst>
                                  <p:childTnLst>
                                    <p:set>
                                      <p:cBhvr>
                                        <p:cTn id="39" dur="1" fill="hold">
                                          <p:stCondLst>
                                            <p:cond delay="0"/>
                                          </p:stCondLst>
                                        </p:cTn>
                                        <p:tgtEl>
                                          <p:spTgt spid="131"/>
                                        </p:tgtEl>
                                        <p:attrNameLst>
                                          <p:attrName>style.visibility</p:attrName>
                                        </p:attrNameLst>
                                      </p:cBhvr>
                                      <p:to>
                                        <p:strVal val="visible"/>
                                      </p:to>
                                    </p:set>
                                    <p:animEffect transition="in" filter="wipe(left)">
                                      <p:cBhvr>
                                        <p:cTn id="40" dur="500"/>
                                        <p:tgtEl>
                                          <p:spTgt spid="131"/>
                                        </p:tgtEl>
                                      </p:cBhvr>
                                    </p:animEffect>
                                  </p:childTnLst>
                                </p:cTn>
                              </p:par>
                              <p:par>
                                <p:cTn id="41" presetID="25" presetClass="entr" presetSubtype="0" fill="hold" grpId="0" nodeType="withEffect">
                                  <p:stCondLst>
                                    <p:cond delay="0"/>
                                  </p:stCondLst>
                                  <p:childTnLst>
                                    <p:set>
                                      <p:cBhvr>
                                        <p:cTn id="42" dur="1" fill="hold">
                                          <p:stCondLst>
                                            <p:cond delay="0"/>
                                          </p:stCondLst>
                                        </p:cTn>
                                        <p:tgtEl>
                                          <p:spTgt spid="128"/>
                                        </p:tgtEl>
                                        <p:attrNameLst>
                                          <p:attrName>style.visibility</p:attrName>
                                        </p:attrNameLst>
                                      </p:cBhvr>
                                      <p:to>
                                        <p:strVal val="visible"/>
                                      </p:to>
                                    </p:set>
                                    <p:anim calcmode="lin" valueType="num">
                                      <p:cBhvr>
                                        <p:cTn id="43" dur="500" decel="50000" fill="hold">
                                          <p:stCondLst>
                                            <p:cond delay="0"/>
                                          </p:stCondLst>
                                        </p:cTn>
                                        <p:tgtEl>
                                          <p:spTgt spid="128"/>
                                        </p:tgtEl>
                                        <p:attrNameLst>
                                          <p:attrName>style.rotation</p:attrName>
                                        </p:attrNameLst>
                                      </p:cBhvr>
                                      <p:tavLst>
                                        <p:tav tm="0">
                                          <p:val>
                                            <p:fltVal val="-90"/>
                                          </p:val>
                                        </p:tav>
                                        <p:tav tm="100000">
                                          <p:val>
                                            <p:fltVal val="0"/>
                                          </p:val>
                                        </p:tav>
                                      </p:tavLst>
                                    </p:anim>
                                    <p:anim calcmode="lin" valueType="num">
                                      <p:cBhvr>
                                        <p:cTn id="44" dur="500" decel="50000" fill="hold">
                                          <p:stCondLst>
                                            <p:cond delay="0"/>
                                          </p:stCondLst>
                                        </p:cTn>
                                        <p:tgtEl>
                                          <p:spTgt spid="128"/>
                                        </p:tgtEl>
                                        <p:attrNameLst>
                                          <p:attrName>ppt_w</p:attrName>
                                        </p:attrNameLst>
                                      </p:cBhvr>
                                      <p:tavLst>
                                        <p:tav tm="0">
                                          <p:val>
                                            <p:strVal val="#ppt_w"/>
                                          </p:val>
                                        </p:tav>
                                        <p:tav tm="100000">
                                          <p:val>
                                            <p:strVal val="#ppt_w*.05"/>
                                          </p:val>
                                        </p:tav>
                                      </p:tavLst>
                                    </p:anim>
                                    <p:anim calcmode="lin" valueType="num">
                                      <p:cBhvr>
                                        <p:cTn id="45" dur="500" accel="50000" fill="hold">
                                          <p:stCondLst>
                                            <p:cond delay="500"/>
                                          </p:stCondLst>
                                        </p:cTn>
                                        <p:tgtEl>
                                          <p:spTgt spid="128"/>
                                        </p:tgtEl>
                                        <p:attrNameLst>
                                          <p:attrName>ppt_w</p:attrName>
                                        </p:attrNameLst>
                                      </p:cBhvr>
                                      <p:tavLst>
                                        <p:tav tm="0">
                                          <p:val>
                                            <p:strVal val="#ppt_w*.05"/>
                                          </p:val>
                                        </p:tav>
                                        <p:tav tm="100000">
                                          <p:val>
                                            <p:strVal val="#ppt_w"/>
                                          </p:val>
                                        </p:tav>
                                      </p:tavLst>
                                    </p:anim>
                                    <p:anim calcmode="lin" valueType="num">
                                      <p:cBhvr>
                                        <p:cTn id="46" dur="1000" fill="hold"/>
                                        <p:tgtEl>
                                          <p:spTgt spid="128"/>
                                        </p:tgtEl>
                                        <p:attrNameLst>
                                          <p:attrName>ppt_h</p:attrName>
                                        </p:attrNameLst>
                                      </p:cBhvr>
                                      <p:tavLst>
                                        <p:tav tm="0">
                                          <p:val>
                                            <p:strVal val="#ppt_h"/>
                                          </p:val>
                                        </p:tav>
                                        <p:tav tm="100000">
                                          <p:val>
                                            <p:strVal val="#ppt_h"/>
                                          </p:val>
                                        </p:tav>
                                      </p:tavLst>
                                    </p:anim>
                                    <p:anim calcmode="lin" valueType="num">
                                      <p:cBhvr>
                                        <p:cTn id="47" dur="500" decel="50000" fill="hold">
                                          <p:stCondLst>
                                            <p:cond delay="0"/>
                                          </p:stCondLst>
                                        </p:cTn>
                                        <p:tgtEl>
                                          <p:spTgt spid="128"/>
                                        </p:tgtEl>
                                        <p:attrNameLst>
                                          <p:attrName>ppt_x</p:attrName>
                                        </p:attrNameLst>
                                      </p:cBhvr>
                                      <p:tavLst>
                                        <p:tav tm="0">
                                          <p:val>
                                            <p:strVal val="#ppt_x+.4"/>
                                          </p:val>
                                        </p:tav>
                                        <p:tav tm="100000">
                                          <p:val>
                                            <p:strVal val="#ppt_x"/>
                                          </p:val>
                                        </p:tav>
                                      </p:tavLst>
                                    </p:anim>
                                    <p:anim calcmode="lin" valueType="num">
                                      <p:cBhvr>
                                        <p:cTn id="48" dur="500" decel="50000" fill="hold">
                                          <p:stCondLst>
                                            <p:cond delay="0"/>
                                          </p:stCondLst>
                                        </p:cTn>
                                        <p:tgtEl>
                                          <p:spTgt spid="128"/>
                                        </p:tgtEl>
                                        <p:attrNameLst>
                                          <p:attrName>ppt_y</p:attrName>
                                        </p:attrNameLst>
                                      </p:cBhvr>
                                      <p:tavLst>
                                        <p:tav tm="0">
                                          <p:val>
                                            <p:strVal val="#ppt_y-.2"/>
                                          </p:val>
                                        </p:tav>
                                        <p:tav tm="100000">
                                          <p:val>
                                            <p:strVal val="#ppt_y+.1"/>
                                          </p:val>
                                        </p:tav>
                                      </p:tavLst>
                                    </p:anim>
                                    <p:anim calcmode="lin" valueType="num">
                                      <p:cBhvr>
                                        <p:cTn id="49" dur="500" accel="50000" fill="hold">
                                          <p:stCondLst>
                                            <p:cond delay="500"/>
                                          </p:stCondLst>
                                        </p:cTn>
                                        <p:tgtEl>
                                          <p:spTgt spid="128"/>
                                        </p:tgtEl>
                                        <p:attrNameLst>
                                          <p:attrName>ppt_y</p:attrName>
                                        </p:attrNameLst>
                                      </p:cBhvr>
                                      <p:tavLst>
                                        <p:tav tm="0">
                                          <p:val>
                                            <p:strVal val="#ppt_y+.1"/>
                                          </p:val>
                                        </p:tav>
                                        <p:tav tm="100000">
                                          <p:val>
                                            <p:strVal val="#ppt_y"/>
                                          </p:val>
                                        </p:tav>
                                      </p:tavLst>
                                    </p:anim>
                                    <p:animEffect transition="in" filter="fade">
                                      <p:cBhvr>
                                        <p:cTn id="50" dur="1000" decel="50000">
                                          <p:stCondLst>
                                            <p:cond delay="0"/>
                                          </p:stCondLst>
                                        </p:cTn>
                                        <p:tgtEl>
                                          <p:spTgt spid="128"/>
                                        </p:tgtEl>
                                      </p:cBhvr>
                                    </p:animEffect>
                                  </p:childTnLst>
                                </p:cTn>
                              </p:par>
                            </p:childTnLst>
                          </p:cTn>
                        </p:par>
                        <p:par>
                          <p:cTn id="51" fill="hold">
                            <p:stCondLst>
                              <p:cond delay="3000"/>
                            </p:stCondLst>
                            <p:childTnLst>
                              <p:par>
                                <p:cTn id="52" presetID="22" presetClass="entr" presetSubtype="8" fill="hold" grpId="0" nodeType="afterEffect">
                                  <p:stCondLst>
                                    <p:cond delay="0"/>
                                  </p:stCondLst>
                                  <p:childTnLst>
                                    <p:set>
                                      <p:cBhvr>
                                        <p:cTn id="53" dur="1" fill="hold">
                                          <p:stCondLst>
                                            <p:cond delay="0"/>
                                          </p:stCondLst>
                                        </p:cTn>
                                        <p:tgtEl>
                                          <p:spTgt spid="132"/>
                                        </p:tgtEl>
                                        <p:attrNameLst>
                                          <p:attrName>style.visibility</p:attrName>
                                        </p:attrNameLst>
                                      </p:cBhvr>
                                      <p:to>
                                        <p:strVal val="visible"/>
                                      </p:to>
                                    </p:set>
                                    <p:animEffect transition="in" filter="wipe(left)">
                                      <p:cBhvr>
                                        <p:cTn id="54" dur="500"/>
                                        <p:tgtEl>
                                          <p:spTgt spid="132"/>
                                        </p:tgtEl>
                                      </p:cBhvr>
                                    </p:animEffect>
                                  </p:childTnLst>
                                </p:cTn>
                              </p:par>
                              <p:par>
                                <p:cTn id="55" presetID="25" presetClass="entr" presetSubtype="0" fill="hold" nodeType="with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p:cTn id="57" dur="500" decel="50000" fill="hold">
                                          <p:stCondLst>
                                            <p:cond delay="0"/>
                                          </p:stCondLst>
                                        </p:cTn>
                                        <p:tgtEl>
                                          <p:spTgt spid="22"/>
                                        </p:tgtEl>
                                        <p:attrNameLst>
                                          <p:attrName>style.rotation</p:attrName>
                                        </p:attrNameLst>
                                      </p:cBhvr>
                                      <p:tavLst>
                                        <p:tav tm="0">
                                          <p:val>
                                            <p:fltVal val="-90"/>
                                          </p:val>
                                        </p:tav>
                                        <p:tav tm="100000">
                                          <p:val>
                                            <p:fltVal val="0"/>
                                          </p:val>
                                        </p:tav>
                                      </p:tavLst>
                                    </p:anim>
                                    <p:anim calcmode="lin" valueType="num">
                                      <p:cBhvr>
                                        <p:cTn id="58" dur="500" decel="50000" fill="hold">
                                          <p:stCondLst>
                                            <p:cond delay="0"/>
                                          </p:stCondLst>
                                        </p:cTn>
                                        <p:tgtEl>
                                          <p:spTgt spid="22"/>
                                        </p:tgtEl>
                                        <p:attrNameLst>
                                          <p:attrName>ppt_w</p:attrName>
                                        </p:attrNameLst>
                                      </p:cBhvr>
                                      <p:tavLst>
                                        <p:tav tm="0">
                                          <p:val>
                                            <p:strVal val="#ppt_w"/>
                                          </p:val>
                                        </p:tav>
                                        <p:tav tm="100000">
                                          <p:val>
                                            <p:strVal val="#ppt_w*.05"/>
                                          </p:val>
                                        </p:tav>
                                      </p:tavLst>
                                    </p:anim>
                                    <p:anim calcmode="lin" valueType="num">
                                      <p:cBhvr>
                                        <p:cTn id="59" dur="500" accel="50000" fill="hold">
                                          <p:stCondLst>
                                            <p:cond delay="500"/>
                                          </p:stCondLst>
                                        </p:cTn>
                                        <p:tgtEl>
                                          <p:spTgt spid="22"/>
                                        </p:tgtEl>
                                        <p:attrNameLst>
                                          <p:attrName>ppt_w</p:attrName>
                                        </p:attrNameLst>
                                      </p:cBhvr>
                                      <p:tavLst>
                                        <p:tav tm="0">
                                          <p:val>
                                            <p:strVal val="#ppt_w*.05"/>
                                          </p:val>
                                        </p:tav>
                                        <p:tav tm="100000">
                                          <p:val>
                                            <p:strVal val="#ppt_w"/>
                                          </p:val>
                                        </p:tav>
                                      </p:tavLst>
                                    </p:anim>
                                    <p:anim calcmode="lin" valueType="num">
                                      <p:cBhvr>
                                        <p:cTn id="60" dur="1000" fill="hold"/>
                                        <p:tgtEl>
                                          <p:spTgt spid="22"/>
                                        </p:tgtEl>
                                        <p:attrNameLst>
                                          <p:attrName>ppt_h</p:attrName>
                                        </p:attrNameLst>
                                      </p:cBhvr>
                                      <p:tavLst>
                                        <p:tav tm="0">
                                          <p:val>
                                            <p:strVal val="#ppt_h"/>
                                          </p:val>
                                        </p:tav>
                                        <p:tav tm="100000">
                                          <p:val>
                                            <p:strVal val="#ppt_h"/>
                                          </p:val>
                                        </p:tav>
                                      </p:tavLst>
                                    </p:anim>
                                    <p:anim calcmode="lin" valueType="num">
                                      <p:cBhvr>
                                        <p:cTn id="61" dur="500" decel="50000" fill="hold">
                                          <p:stCondLst>
                                            <p:cond delay="0"/>
                                          </p:stCondLst>
                                        </p:cTn>
                                        <p:tgtEl>
                                          <p:spTgt spid="22"/>
                                        </p:tgtEl>
                                        <p:attrNameLst>
                                          <p:attrName>ppt_x</p:attrName>
                                        </p:attrNameLst>
                                      </p:cBhvr>
                                      <p:tavLst>
                                        <p:tav tm="0">
                                          <p:val>
                                            <p:strVal val="#ppt_x+.4"/>
                                          </p:val>
                                        </p:tav>
                                        <p:tav tm="100000">
                                          <p:val>
                                            <p:strVal val="#ppt_x"/>
                                          </p:val>
                                        </p:tav>
                                      </p:tavLst>
                                    </p:anim>
                                    <p:anim calcmode="lin" valueType="num">
                                      <p:cBhvr>
                                        <p:cTn id="62" dur="500" decel="50000" fill="hold">
                                          <p:stCondLst>
                                            <p:cond delay="0"/>
                                          </p:stCondLst>
                                        </p:cTn>
                                        <p:tgtEl>
                                          <p:spTgt spid="22"/>
                                        </p:tgtEl>
                                        <p:attrNameLst>
                                          <p:attrName>ppt_y</p:attrName>
                                        </p:attrNameLst>
                                      </p:cBhvr>
                                      <p:tavLst>
                                        <p:tav tm="0">
                                          <p:val>
                                            <p:strVal val="#ppt_y-.2"/>
                                          </p:val>
                                        </p:tav>
                                        <p:tav tm="100000">
                                          <p:val>
                                            <p:strVal val="#ppt_y+.1"/>
                                          </p:val>
                                        </p:tav>
                                      </p:tavLst>
                                    </p:anim>
                                    <p:anim calcmode="lin" valueType="num">
                                      <p:cBhvr>
                                        <p:cTn id="63" dur="500" accel="50000" fill="hold">
                                          <p:stCondLst>
                                            <p:cond delay="500"/>
                                          </p:stCondLst>
                                        </p:cTn>
                                        <p:tgtEl>
                                          <p:spTgt spid="22"/>
                                        </p:tgtEl>
                                        <p:attrNameLst>
                                          <p:attrName>ppt_y</p:attrName>
                                        </p:attrNameLst>
                                      </p:cBhvr>
                                      <p:tavLst>
                                        <p:tav tm="0">
                                          <p:val>
                                            <p:strVal val="#ppt_y+.1"/>
                                          </p:val>
                                        </p:tav>
                                        <p:tav tm="100000">
                                          <p:val>
                                            <p:strVal val="#ppt_y"/>
                                          </p:val>
                                        </p:tav>
                                      </p:tavLst>
                                    </p:anim>
                                    <p:animEffect transition="in" filter="fade">
                                      <p:cBhvr>
                                        <p:cTn id="64" dur="1000" decel="50000">
                                          <p:stCondLst>
                                            <p:cond delay="0"/>
                                          </p:stCondLst>
                                        </p:cTn>
                                        <p:tgtEl>
                                          <p:spTgt spid="22"/>
                                        </p:tgtEl>
                                      </p:cBhvr>
                                    </p:animEffect>
                                  </p:childTnLst>
                                </p:cTn>
                              </p:par>
                            </p:childTnLst>
                          </p:cTn>
                        </p:par>
                        <p:par>
                          <p:cTn id="65" fill="hold">
                            <p:stCondLst>
                              <p:cond delay="3500"/>
                            </p:stCondLst>
                            <p:childTnLst>
                              <p:par>
                                <p:cTn id="66" presetID="22" presetClass="entr" presetSubtype="8" fill="hold" grpId="0" nodeType="afterEffect">
                                  <p:stCondLst>
                                    <p:cond delay="0"/>
                                  </p:stCondLst>
                                  <p:childTnLst>
                                    <p:set>
                                      <p:cBhvr>
                                        <p:cTn id="67" dur="1" fill="hold">
                                          <p:stCondLst>
                                            <p:cond delay="0"/>
                                          </p:stCondLst>
                                        </p:cTn>
                                        <p:tgtEl>
                                          <p:spTgt spid="133"/>
                                        </p:tgtEl>
                                        <p:attrNameLst>
                                          <p:attrName>style.visibility</p:attrName>
                                        </p:attrNameLst>
                                      </p:cBhvr>
                                      <p:to>
                                        <p:strVal val="visible"/>
                                      </p:to>
                                    </p:set>
                                    <p:animEffect transition="in" filter="wipe(left)">
                                      <p:cBhvr>
                                        <p:cTn id="68"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animBg="1"/>
      <p:bldP spid="128" grpId="0" animBg="1"/>
      <p:bldP spid="130" grpId="0"/>
      <p:bldP spid="131" grpId="0"/>
      <p:bldP spid="132" grpId="0"/>
      <p:bldP spid="13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1345359" y="3220484"/>
            <a:ext cx="1728192" cy="776185"/>
          </a:xfrm>
          <a:prstGeom prst="rect">
            <a:avLst/>
          </a:prstGeom>
          <a:noFill/>
        </p:spPr>
        <p:txBody>
          <a:bodyPr wrap="square" lIns="68589" tIns="34295" rIns="68589" bIns="34295" rtlCol="0">
            <a:spAutoFit/>
          </a:body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29" name="文本框 28"/>
          <p:cNvSpPr txBox="1"/>
          <p:nvPr/>
        </p:nvSpPr>
        <p:spPr>
          <a:xfrm>
            <a:off x="3450254" y="3223225"/>
            <a:ext cx="1728162" cy="776185"/>
          </a:xfrm>
          <a:prstGeom prst="rect">
            <a:avLst/>
          </a:prstGeom>
          <a:noFill/>
        </p:spPr>
        <p:txBody>
          <a:bodyPr wrap="square" lIns="68589" tIns="34295" rIns="68589" bIns="34295" rtlCol="0">
            <a:spAutoFit/>
          </a:body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30" name="文本框 29"/>
          <p:cNvSpPr txBox="1"/>
          <p:nvPr/>
        </p:nvSpPr>
        <p:spPr>
          <a:xfrm>
            <a:off x="5567176" y="3220484"/>
            <a:ext cx="1728162" cy="776185"/>
          </a:xfrm>
          <a:prstGeom prst="rect">
            <a:avLst/>
          </a:prstGeom>
          <a:noFill/>
        </p:spPr>
        <p:txBody>
          <a:bodyPr wrap="square" lIns="68589" tIns="34295" rIns="68589" bIns="34295" rtlCol="0">
            <a:spAutoFit/>
          </a:bodyPr>
          <a:lstStyle/>
          <a:p>
            <a:pPr defTabSz="912495">
              <a:lnSpc>
                <a:spcPct val="150000"/>
              </a:lnSpc>
              <a:spcBef>
                <a:spcPct val="20000"/>
              </a:spcBef>
              <a:defRPr/>
            </a:pPr>
            <a:r>
              <a:rPr lang="zh-CN" altLang="en-US" sz="1050" dirty="0">
                <a:solidFill>
                  <a:schemeClr val="tx1">
                    <a:lumMod val="75000"/>
                    <a:lumOff val="25000"/>
                  </a:schemeClr>
                </a:solidFill>
                <a:latin typeface="字魂59号-创粗黑" panose="00000500000000000000" pitchFamily="2" charset="-122"/>
                <a:ea typeface="字魂59号-创粗黑" panose="00000500000000000000" pitchFamily="2" charset="-122"/>
              </a:rPr>
              <a:t>双击输入替换内容双击输入替换内容双击输入替换内容双击输入替换内容</a:t>
            </a:r>
            <a:endParaRPr lang="en-US" altLang="zh-CN" sz="1050" dirty="0">
              <a:solidFill>
                <a:schemeClr val="tx1">
                  <a:lumMod val="75000"/>
                  <a:lumOff val="25000"/>
                </a:schemeClr>
              </a:solidFill>
              <a:latin typeface="字魂59号-创粗黑" panose="00000500000000000000" pitchFamily="2" charset="-122"/>
              <a:ea typeface="字魂59号-创粗黑" panose="00000500000000000000" pitchFamily="2" charset="-122"/>
              <a:sym typeface="Arial" panose="020B0604020202020204" pitchFamily="34" charset="0"/>
            </a:endParaRPr>
          </a:p>
        </p:txBody>
      </p:sp>
      <p:sp>
        <p:nvSpPr>
          <p:cNvPr id="16" name="TextBox 170"/>
          <p:cNvSpPr txBox="1"/>
          <p:nvPr/>
        </p:nvSpPr>
        <p:spPr>
          <a:xfrm>
            <a:off x="1344460" y="2873413"/>
            <a:ext cx="1728162" cy="317012"/>
          </a:xfrm>
          <a:prstGeom prst="rect">
            <a:avLst/>
          </a:prstGeom>
          <a:noFill/>
        </p:spPr>
        <p:txBody>
          <a:bodyPr wrap="square" lIns="68582" tIns="34291" rIns="68582" bIns="34291" rtlCol="0">
            <a:spAutoFit/>
          </a:bodyPr>
          <a:lstStyle/>
          <a:p>
            <a:pPr algn="ctr">
              <a:lnSpc>
                <a:spcPct val="120000"/>
              </a:lnSpc>
            </a:pP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rPr>
              <a:t>方案设计</a:t>
            </a:r>
            <a:endPar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7" name="TextBox 170"/>
          <p:cNvSpPr txBox="1"/>
          <p:nvPr/>
        </p:nvSpPr>
        <p:spPr>
          <a:xfrm>
            <a:off x="3402101" y="2873412"/>
            <a:ext cx="1728162" cy="317012"/>
          </a:xfrm>
          <a:prstGeom prst="rect">
            <a:avLst/>
          </a:prstGeom>
          <a:noFill/>
        </p:spPr>
        <p:txBody>
          <a:bodyPr wrap="square" lIns="68582" tIns="34291" rIns="68582" bIns="34291" rtlCol="0">
            <a:spAutoFit/>
          </a:bodyPr>
          <a:lstStyle/>
          <a:p>
            <a:pPr algn="ctr">
              <a:lnSpc>
                <a:spcPct val="120000"/>
              </a:lnSpc>
            </a:pP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rPr>
              <a:t>方案设计</a:t>
            </a:r>
            <a:endPar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sp>
        <p:nvSpPr>
          <p:cNvPr id="18" name="TextBox 170"/>
          <p:cNvSpPr txBox="1"/>
          <p:nvPr/>
        </p:nvSpPr>
        <p:spPr>
          <a:xfrm>
            <a:off x="5507895" y="2873412"/>
            <a:ext cx="1728162" cy="317012"/>
          </a:xfrm>
          <a:prstGeom prst="rect">
            <a:avLst/>
          </a:prstGeom>
          <a:noFill/>
        </p:spPr>
        <p:txBody>
          <a:bodyPr wrap="square" lIns="68582" tIns="34291" rIns="68582" bIns="34291" rtlCol="0">
            <a:spAutoFit/>
          </a:bodyPr>
          <a:lstStyle/>
          <a:p>
            <a:pPr algn="ctr">
              <a:lnSpc>
                <a:spcPct val="120000"/>
              </a:lnSpc>
            </a:pPr>
            <a:r>
              <a:rPr lang="zh-CN" altLang="en-US"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rPr>
              <a:t>方案设计</a:t>
            </a:r>
            <a:endParaRPr lang="en-US" altLang="zh-CN" sz="1400" dirty="0">
              <a:solidFill>
                <a:schemeClr val="tx1">
                  <a:lumMod val="75000"/>
                  <a:lumOff val="25000"/>
                </a:schemeClr>
              </a:solidFill>
              <a:latin typeface="字魂59号-创粗黑" panose="00000500000000000000" pitchFamily="2" charset="-122"/>
              <a:ea typeface="字魂59号-创粗黑" panose="00000500000000000000" pitchFamily="2" charset="-122"/>
              <a:cs typeface="+mn-ea"/>
              <a:sym typeface="Arial" panose="020B0604020202020204" pitchFamily="34" charset="0"/>
            </a:endParaRPr>
          </a:p>
        </p:txBody>
      </p:sp>
      <p:grpSp>
        <p:nvGrpSpPr>
          <p:cNvPr id="2" name="组合 1"/>
          <p:cNvGrpSpPr/>
          <p:nvPr/>
        </p:nvGrpSpPr>
        <p:grpSpPr>
          <a:xfrm>
            <a:off x="3744971" y="1035048"/>
            <a:ext cx="1042421" cy="1717397"/>
            <a:chOff x="9791656" y="4321957"/>
            <a:chExt cx="1042421" cy="1717397"/>
          </a:xfrm>
          <a:solidFill>
            <a:srgbClr val="929292"/>
          </a:solidFill>
        </p:grpSpPr>
        <p:sp>
          <p:nvSpPr>
            <p:cNvPr id="15" name="Freeform 238"/>
            <p:cNvSpPr/>
            <p:nvPr/>
          </p:nvSpPr>
          <p:spPr>
            <a:xfrm>
              <a:off x="10093075" y="5605560"/>
              <a:ext cx="447546" cy="433794"/>
            </a:xfrm>
            <a:custGeom>
              <a:avLst/>
              <a:gdLst>
                <a:gd name="connsiteX0" fmla="*/ 55291 w 1064006"/>
                <a:gd name="connsiteY0" fmla="*/ 0 h 1188564"/>
                <a:gd name="connsiteX1" fmla="*/ 1008717 w 1064006"/>
                <a:gd name="connsiteY1" fmla="*/ 0 h 1188564"/>
                <a:gd name="connsiteX2" fmla="*/ 1005879 w 1064006"/>
                <a:gd name="connsiteY2" fmla="*/ 198055 h 1188564"/>
                <a:gd name="connsiteX3" fmla="*/ 1025324 w 1064006"/>
                <a:gd name="connsiteY3" fmla="*/ 201981 h 1188564"/>
                <a:gd name="connsiteX4" fmla="*/ 1064006 w 1064006"/>
                <a:gd name="connsiteY4" fmla="*/ 260338 h 1188564"/>
                <a:gd name="connsiteX5" fmla="*/ 1025324 w 1064006"/>
                <a:gd name="connsiteY5" fmla="*/ 318695 h 1188564"/>
                <a:gd name="connsiteX6" fmla="*/ 1004089 w 1064006"/>
                <a:gd name="connsiteY6" fmla="*/ 322982 h 1188564"/>
                <a:gd name="connsiteX7" fmla="*/ 1003464 w 1064006"/>
                <a:gd name="connsiteY7" fmla="*/ 366582 h 1188564"/>
                <a:gd name="connsiteX8" fmla="*/ 1025324 w 1064006"/>
                <a:gd name="connsiteY8" fmla="*/ 370996 h 1188564"/>
                <a:gd name="connsiteX9" fmla="*/ 1064006 w 1064006"/>
                <a:gd name="connsiteY9" fmla="*/ 429353 h 1188564"/>
                <a:gd name="connsiteX10" fmla="*/ 1025324 w 1064006"/>
                <a:gd name="connsiteY10" fmla="*/ 487710 h 1188564"/>
                <a:gd name="connsiteX11" fmla="*/ 1001659 w 1064006"/>
                <a:gd name="connsiteY11" fmla="*/ 492487 h 1188564"/>
                <a:gd name="connsiteX12" fmla="*/ 1001049 w 1064006"/>
                <a:gd name="connsiteY12" fmla="*/ 535111 h 1188564"/>
                <a:gd name="connsiteX13" fmla="*/ 1025324 w 1064006"/>
                <a:gd name="connsiteY13" fmla="*/ 540012 h 1188564"/>
                <a:gd name="connsiteX14" fmla="*/ 1064006 w 1064006"/>
                <a:gd name="connsiteY14" fmla="*/ 598369 h 1188564"/>
                <a:gd name="connsiteX15" fmla="*/ 1000672 w 1064006"/>
                <a:gd name="connsiteY15" fmla="*/ 661703 h 1188564"/>
                <a:gd name="connsiteX16" fmla="*/ 999234 w 1064006"/>
                <a:gd name="connsiteY16" fmla="*/ 661703 h 1188564"/>
                <a:gd name="connsiteX17" fmla="*/ 998628 w 1064006"/>
                <a:gd name="connsiteY17" fmla="*/ 704051 h 1188564"/>
                <a:gd name="connsiteX18" fmla="*/ 1000672 w 1064006"/>
                <a:gd name="connsiteY18" fmla="*/ 704051 h 1188564"/>
                <a:gd name="connsiteX19" fmla="*/ 1064006 w 1064006"/>
                <a:gd name="connsiteY19" fmla="*/ 767385 h 1188564"/>
                <a:gd name="connsiteX20" fmla="*/ 1000672 w 1064006"/>
                <a:gd name="connsiteY20" fmla="*/ 830719 h 1188564"/>
                <a:gd name="connsiteX21" fmla="*/ 961543 w 1064006"/>
                <a:gd name="connsiteY21" fmla="*/ 830719 h 1188564"/>
                <a:gd name="connsiteX22" fmla="*/ 960691 w 1064006"/>
                <a:gd name="connsiteY22" fmla="*/ 839174 h 1188564"/>
                <a:gd name="connsiteX23" fmla="*/ 532003 w 1064006"/>
                <a:gd name="connsiteY23" fmla="*/ 1188564 h 1188564"/>
                <a:gd name="connsiteX24" fmla="*/ 103315 w 1064006"/>
                <a:gd name="connsiteY24" fmla="*/ 839174 h 1188564"/>
                <a:gd name="connsiteX25" fmla="*/ 102463 w 1064006"/>
                <a:gd name="connsiteY25" fmla="*/ 830719 h 1188564"/>
                <a:gd name="connsiteX26" fmla="*/ 63334 w 1064006"/>
                <a:gd name="connsiteY26" fmla="*/ 830719 h 1188564"/>
                <a:gd name="connsiteX27" fmla="*/ 0 w 1064006"/>
                <a:gd name="connsiteY27" fmla="*/ 767385 h 1188564"/>
                <a:gd name="connsiteX28" fmla="*/ 63334 w 1064006"/>
                <a:gd name="connsiteY28" fmla="*/ 704051 h 1188564"/>
                <a:gd name="connsiteX29" fmla="*/ 65381 w 1064006"/>
                <a:gd name="connsiteY29" fmla="*/ 704051 h 1188564"/>
                <a:gd name="connsiteX30" fmla="*/ 64774 w 1064006"/>
                <a:gd name="connsiteY30" fmla="*/ 661703 h 1188564"/>
                <a:gd name="connsiteX31" fmla="*/ 63334 w 1064006"/>
                <a:gd name="connsiteY31" fmla="*/ 661703 h 1188564"/>
                <a:gd name="connsiteX32" fmla="*/ 0 w 1064006"/>
                <a:gd name="connsiteY32" fmla="*/ 598369 h 1188564"/>
                <a:gd name="connsiteX33" fmla="*/ 38682 w 1064006"/>
                <a:gd name="connsiteY33" fmla="*/ 540012 h 1188564"/>
                <a:gd name="connsiteX34" fmla="*/ 62960 w 1064006"/>
                <a:gd name="connsiteY34" fmla="*/ 535110 h 1188564"/>
                <a:gd name="connsiteX35" fmla="*/ 62349 w 1064006"/>
                <a:gd name="connsiteY35" fmla="*/ 492488 h 1188564"/>
                <a:gd name="connsiteX36" fmla="*/ 38682 w 1064006"/>
                <a:gd name="connsiteY36" fmla="*/ 487710 h 1188564"/>
                <a:gd name="connsiteX37" fmla="*/ 0 w 1064006"/>
                <a:gd name="connsiteY37" fmla="*/ 429353 h 1188564"/>
                <a:gd name="connsiteX38" fmla="*/ 38682 w 1064006"/>
                <a:gd name="connsiteY38" fmla="*/ 370996 h 1188564"/>
                <a:gd name="connsiteX39" fmla="*/ 60544 w 1064006"/>
                <a:gd name="connsiteY39" fmla="*/ 366582 h 1188564"/>
                <a:gd name="connsiteX40" fmla="*/ 59920 w 1064006"/>
                <a:gd name="connsiteY40" fmla="*/ 322982 h 1188564"/>
                <a:gd name="connsiteX41" fmla="*/ 38682 w 1064006"/>
                <a:gd name="connsiteY41" fmla="*/ 318695 h 1188564"/>
                <a:gd name="connsiteX42" fmla="*/ 0 w 1064006"/>
                <a:gd name="connsiteY42" fmla="*/ 260338 h 1188564"/>
                <a:gd name="connsiteX43" fmla="*/ 38682 w 1064006"/>
                <a:gd name="connsiteY43" fmla="*/ 201981 h 1188564"/>
                <a:gd name="connsiteX44" fmla="*/ 58129 w 1064006"/>
                <a:gd name="connsiteY44" fmla="*/ 198055 h 1188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064006" h="1188564">
                  <a:moveTo>
                    <a:pt x="55291" y="0"/>
                  </a:moveTo>
                  <a:lnTo>
                    <a:pt x="1008717" y="0"/>
                  </a:lnTo>
                  <a:lnTo>
                    <a:pt x="1005879" y="198055"/>
                  </a:lnTo>
                  <a:lnTo>
                    <a:pt x="1025324" y="201981"/>
                  </a:lnTo>
                  <a:cubicBezTo>
                    <a:pt x="1048056" y="211596"/>
                    <a:pt x="1064006" y="234104"/>
                    <a:pt x="1064006" y="260338"/>
                  </a:cubicBezTo>
                  <a:cubicBezTo>
                    <a:pt x="1064006" y="286571"/>
                    <a:pt x="1048056" y="309080"/>
                    <a:pt x="1025324" y="318695"/>
                  </a:cubicBezTo>
                  <a:lnTo>
                    <a:pt x="1004089" y="322982"/>
                  </a:lnTo>
                  <a:lnTo>
                    <a:pt x="1003464" y="366582"/>
                  </a:lnTo>
                  <a:lnTo>
                    <a:pt x="1025324" y="370996"/>
                  </a:lnTo>
                  <a:cubicBezTo>
                    <a:pt x="1048056" y="380611"/>
                    <a:pt x="1064006" y="403119"/>
                    <a:pt x="1064006" y="429353"/>
                  </a:cubicBezTo>
                  <a:cubicBezTo>
                    <a:pt x="1064006" y="455586"/>
                    <a:pt x="1048056" y="478095"/>
                    <a:pt x="1025324" y="487710"/>
                  </a:cubicBezTo>
                  <a:lnTo>
                    <a:pt x="1001659" y="492487"/>
                  </a:lnTo>
                  <a:lnTo>
                    <a:pt x="1001049" y="535111"/>
                  </a:lnTo>
                  <a:lnTo>
                    <a:pt x="1025324" y="540012"/>
                  </a:lnTo>
                  <a:cubicBezTo>
                    <a:pt x="1048056" y="549627"/>
                    <a:pt x="1064006" y="572135"/>
                    <a:pt x="1064006" y="598369"/>
                  </a:cubicBezTo>
                  <a:cubicBezTo>
                    <a:pt x="1064006" y="633347"/>
                    <a:pt x="1035650" y="661703"/>
                    <a:pt x="1000672" y="661703"/>
                  </a:cubicBezTo>
                  <a:lnTo>
                    <a:pt x="999234" y="661703"/>
                  </a:lnTo>
                  <a:lnTo>
                    <a:pt x="998628" y="704051"/>
                  </a:lnTo>
                  <a:lnTo>
                    <a:pt x="1000672" y="704051"/>
                  </a:lnTo>
                  <a:cubicBezTo>
                    <a:pt x="1035650" y="704051"/>
                    <a:pt x="1064006" y="732407"/>
                    <a:pt x="1064006" y="767385"/>
                  </a:cubicBezTo>
                  <a:cubicBezTo>
                    <a:pt x="1064006" y="802363"/>
                    <a:pt x="1035650" y="830719"/>
                    <a:pt x="1000672" y="830719"/>
                  </a:cubicBezTo>
                  <a:lnTo>
                    <a:pt x="961543" y="830719"/>
                  </a:lnTo>
                  <a:lnTo>
                    <a:pt x="960691" y="839174"/>
                  </a:lnTo>
                  <a:cubicBezTo>
                    <a:pt x="919889" y="1038571"/>
                    <a:pt x="743463" y="1188564"/>
                    <a:pt x="532003" y="1188564"/>
                  </a:cubicBezTo>
                  <a:cubicBezTo>
                    <a:pt x="320544" y="1188564"/>
                    <a:pt x="144118" y="1038571"/>
                    <a:pt x="103315" y="839174"/>
                  </a:cubicBezTo>
                  <a:lnTo>
                    <a:pt x="102463" y="830719"/>
                  </a:lnTo>
                  <a:lnTo>
                    <a:pt x="63334" y="830719"/>
                  </a:lnTo>
                  <a:cubicBezTo>
                    <a:pt x="28356" y="830719"/>
                    <a:pt x="0" y="802363"/>
                    <a:pt x="0" y="767385"/>
                  </a:cubicBezTo>
                  <a:cubicBezTo>
                    <a:pt x="0" y="732407"/>
                    <a:pt x="28356" y="704051"/>
                    <a:pt x="63334" y="704051"/>
                  </a:cubicBezTo>
                  <a:lnTo>
                    <a:pt x="65381" y="704051"/>
                  </a:lnTo>
                  <a:lnTo>
                    <a:pt x="64774" y="661703"/>
                  </a:lnTo>
                  <a:lnTo>
                    <a:pt x="63334" y="661703"/>
                  </a:lnTo>
                  <a:cubicBezTo>
                    <a:pt x="28356" y="661703"/>
                    <a:pt x="0" y="633347"/>
                    <a:pt x="0" y="598369"/>
                  </a:cubicBezTo>
                  <a:cubicBezTo>
                    <a:pt x="0" y="572135"/>
                    <a:pt x="15950" y="549627"/>
                    <a:pt x="38682" y="540012"/>
                  </a:cubicBezTo>
                  <a:lnTo>
                    <a:pt x="62960" y="535110"/>
                  </a:lnTo>
                  <a:lnTo>
                    <a:pt x="62349" y="492488"/>
                  </a:lnTo>
                  <a:lnTo>
                    <a:pt x="38682" y="487710"/>
                  </a:lnTo>
                  <a:cubicBezTo>
                    <a:pt x="15950" y="478095"/>
                    <a:pt x="0" y="455586"/>
                    <a:pt x="0" y="429353"/>
                  </a:cubicBezTo>
                  <a:cubicBezTo>
                    <a:pt x="0" y="403119"/>
                    <a:pt x="15950" y="380611"/>
                    <a:pt x="38682" y="370996"/>
                  </a:cubicBezTo>
                  <a:lnTo>
                    <a:pt x="60544" y="366582"/>
                  </a:lnTo>
                  <a:lnTo>
                    <a:pt x="59920" y="322982"/>
                  </a:lnTo>
                  <a:lnTo>
                    <a:pt x="38682" y="318695"/>
                  </a:lnTo>
                  <a:cubicBezTo>
                    <a:pt x="15950" y="309080"/>
                    <a:pt x="0" y="286571"/>
                    <a:pt x="0" y="260338"/>
                  </a:cubicBezTo>
                  <a:cubicBezTo>
                    <a:pt x="0" y="234104"/>
                    <a:pt x="15950" y="211596"/>
                    <a:pt x="38682" y="201981"/>
                  </a:cubicBezTo>
                  <a:lnTo>
                    <a:pt x="58129" y="19805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239"/>
            <p:cNvSpPr/>
            <p:nvPr/>
          </p:nvSpPr>
          <p:spPr>
            <a:xfrm>
              <a:off x="10089587" y="5472183"/>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240"/>
            <p:cNvSpPr/>
            <p:nvPr/>
          </p:nvSpPr>
          <p:spPr>
            <a:xfrm>
              <a:off x="10466195" y="5472183"/>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41"/>
            <p:cNvSpPr/>
            <p:nvPr/>
          </p:nvSpPr>
          <p:spPr>
            <a:xfrm>
              <a:off x="10285560" y="5486732"/>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42"/>
            <p:cNvSpPr/>
            <p:nvPr/>
          </p:nvSpPr>
          <p:spPr>
            <a:xfrm>
              <a:off x="9964362" y="5253986"/>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43"/>
            <p:cNvSpPr/>
            <p:nvPr/>
          </p:nvSpPr>
          <p:spPr>
            <a:xfrm>
              <a:off x="9827465" y="5043803"/>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44"/>
            <p:cNvSpPr/>
            <p:nvPr/>
          </p:nvSpPr>
          <p:spPr>
            <a:xfrm>
              <a:off x="9791656" y="4779359"/>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245"/>
            <p:cNvSpPr/>
            <p:nvPr/>
          </p:nvSpPr>
          <p:spPr>
            <a:xfrm>
              <a:off x="9923859" y="4471861"/>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246"/>
            <p:cNvSpPr/>
            <p:nvPr/>
          </p:nvSpPr>
          <p:spPr>
            <a:xfrm>
              <a:off x="10132813" y="4335454"/>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247"/>
            <p:cNvSpPr/>
            <p:nvPr/>
          </p:nvSpPr>
          <p:spPr>
            <a:xfrm>
              <a:off x="10384185" y="4321957"/>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248"/>
            <p:cNvSpPr/>
            <p:nvPr/>
          </p:nvSpPr>
          <p:spPr>
            <a:xfrm>
              <a:off x="10653730" y="4492854"/>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249"/>
            <p:cNvSpPr/>
            <p:nvPr/>
          </p:nvSpPr>
          <p:spPr>
            <a:xfrm>
              <a:off x="10753572" y="4748356"/>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250"/>
            <p:cNvSpPr/>
            <p:nvPr/>
          </p:nvSpPr>
          <p:spPr>
            <a:xfrm>
              <a:off x="10730565" y="5025362"/>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251"/>
            <p:cNvSpPr/>
            <p:nvPr/>
          </p:nvSpPr>
          <p:spPr>
            <a:xfrm>
              <a:off x="10580529" y="5272438"/>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252"/>
            <p:cNvSpPr/>
            <p:nvPr/>
          </p:nvSpPr>
          <p:spPr>
            <a:xfrm>
              <a:off x="10173690" y="5228276"/>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253"/>
            <p:cNvSpPr/>
            <p:nvPr/>
          </p:nvSpPr>
          <p:spPr>
            <a:xfrm>
              <a:off x="10065146" y="4745903"/>
              <a:ext cx="124487" cy="124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254"/>
            <p:cNvSpPr/>
            <p:nvPr/>
          </p:nvSpPr>
          <p:spPr>
            <a:xfrm>
              <a:off x="10315380" y="5000840"/>
              <a:ext cx="181952" cy="18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255"/>
            <p:cNvSpPr/>
            <p:nvPr/>
          </p:nvSpPr>
          <p:spPr>
            <a:xfrm>
              <a:off x="10195795" y="4942268"/>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256"/>
            <p:cNvSpPr/>
            <p:nvPr/>
          </p:nvSpPr>
          <p:spPr>
            <a:xfrm>
              <a:off x="9998108" y="4964398"/>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257"/>
            <p:cNvSpPr/>
            <p:nvPr/>
          </p:nvSpPr>
          <p:spPr>
            <a:xfrm>
              <a:off x="10313412" y="4520687"/>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258"/>
            <p:cNvSpPr/>
            <p:nvPr/>
          </p:nvSpPr>
          <p:spPr>
            <a:xfrm>
              <a:off x="10397492" y="4671161"/>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259"/>
            <p:cNvSpPr/>
            <p:nvPr/>
          </p:nvSpPr>
          <p:spPr>
            <a:xfrm>
              <a:off x="10588544" y="4883893"/>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260"/>
            <p:cNvSpPr/>
            <p:nvPr/>
          </p:nvSpPr>
          <p:spPr>
            <a:xfrm>
              <a:off x="10069807" y="4521669"/>
              <a:ext cx="124487" cy="124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261"/>
            <p:cNvSpPr/>
            <p:nvPr/>
          </p:nvSpPr>
          <p:spPr>
            <a:xfrm>
              <a:off x="10365866" y="4870895"/>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262"/>
            <p:cNvCxnSpPr>
              <a:stCxn id="19" idx="6"/>
              <a:endCxn id="21" idx="2"/>
            </p:cNvCxnSpPr>
            <p:nvPr/>
          </p:nvCxnSpPr>
          <p:spPr>
            <a:xfrm>
              <a:off x="10170092" y="5512436"/>
              <a:ext cx="115469" cy="358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263"/>
            <p:cNvCxnSpPr>
              <a:stCxn id="21" idx="6"/>
              <a:endCxn id="20" idx="2"/>
            </p:cNvCxnSpPr>
            <p:nvPr/>
          </p:nvCxnSpPr>
          <p:spPr>
            <a:xfrm flipV="1">
              <a:off x="10344132" y="5501469"/>
              <a:ext cx="122063" cy="1454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264"/>
            <p:cNvCxnSpPr>
              <a:stCxn id="20" idx="7"/>
              <a:endCxn id="37" idx="3"/>
            </p:cNvCxnSpPr>
            <p:nvPr/>
          </p:nvCxnSpPr>
          <p:spPr>
            <a:xfrm flipV="1">
              <a:off x="10516189" y="5322431"/>
              <a:ext cx="72918" cy="15833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265"/>
            <p:cNvCxnSpPr>
              <a:stCxn id="37" idx="7"/>
              <a:endCxn id="36" idx="3"/>
            </p:cNvCxnSpPr>
            <p:nvPr/>
          </p:nvCxnSpPr>
          <p:spPr>
            <a:xfrm flipV="1">
              <a:off x="10630522" y="5094077"/>
              <a:ext cx="111832" cy="18693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266"/>
            <p:cNvCxnSpPr>
              <a:stCxn id="36" idx="0"/>
              <a:endCxn id="35" idx="4"/>
            </p:cNvCxnSpPr>
            <p:nvPr/>
          </p:nvCxnSpPr>
          <p:spPr>
            <a:xfrm flipV="1">
              <a:off x="10770817" y="4828860"/>
              <a:ext cx="23007" cy="19650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3" name="Straight Connector 267"/>
            <p:cNvCxnSpPr>
              <a:stCxn id="35" idx="0"/>
              <a:endCxn id="34" idx="5"/>
            </p:cNvCxnSpPr>
            <p:nvPr/>
          </p:nvCxnSpPr>
          <p:spPr>
            <a:xfrm flipH="1" flipV="1">
              <a:off x="10722446" y="4561570"/>
              <a:ext cx="71379" cy="186786"/>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268"/>
            <p:cNvCxnSpPr>
              <a:stCxn id="34" idx="1"/>
              <a:endCxn id="33" idx="6"/>
            </p:cNvCxnSpPr>
            <p:nvPr/>
          </p:nvCxnSpPr>
          <p:spPr>
            <a:xfrm flipH="1" flipV="1">
              <a:off x="10464689" y="4362209"/>
              <a:ext cx="200831" cy="142435"/>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5" name="Straight Connector 269"/>
            <p:cNvCxnSpPr>
              <a:stCxn id="33" idx="2"/>
              <a:endCxn id="32" idx="6"/>
            </p:cNvCxnSpPr>
            <p:nvPr/>
          </p:nvCxnSpPr>
          <p:spPr>
            <a:xfrm flipH="1">
              <a:off x="10213318" y="4362209"/>
              <a:ext cx="170866" cy="1349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270"/>
            <p:cNvCxnSpPr>
              <a:stCxn id="32" idx="2"/>
              <a:endCxn id="31" idx="7"/>
            </p:cNvCxnSpPr>
            <p:nvPr/>
          </p:nvCxnSpPr>
          <p:spPr>
            <a:xfrm flipH="1">
              <a:off x="9992575" y="4375706"/>
              <a:ext cx="140239" cy="10794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271"/>
            <p:cNvCxnSpPr>
              <a:stCxn id="31" idx="3"/>
              <a:endCxn id="24" idx="0"/>
            </p:cNvCxnSpPr>
            <p:nvPr/>
          </p:nvCxnSpPr>
          <p:spPr>
            <a:xfrm flipH="1">
              <a:off x="9831908" y="4540576"/>
              <a:ext cx="103741" cy="23878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272"/>
            <p:cNvCxnSpPr>
              <a:stCxn id="24" idx="4"/>
              <a:endCxn id="23" idx="0"/>
            </p:cNvCxnSpPr>
            <p:nvPr/>
          </p:nvCxnSpPr>
          <p:spPr>
            <a:xfrm>
              <a:off x="9831908" y="4859864"/>
              <a:ext cx="35809" cy="18393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273"/>
            <p:cNvCxnSpPr>
              <a:stCxn id="23" idx="5"/>
              <a:endCxn id="22" idx="1"/>
            </p:cNvCxnSpPr>
            <p:nvPr/>
          </p:nvCxnSpPr>
          <p:spPr>
            <a:xfrm>
              <a:off x="9896180" y="5112518"/>
              <a:ext cx="79972" cy="15325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274"/>
            <p:cNvCxnSpPr>
              <a:stCxn id="22" idx="4"/>
              <a:endCxn id="19" idx="1"/>
            </p:cNvCxnSpPr>
            <p:nvPr/>
          </p:nvCxnSpPr>
          <p:spPr>
            <a:xfrm>
              <a:off x="10004614" y="5334491"/>
              <a:ext cx="96762" cy="14948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Connector 275"/>
            <p:cNvCxnSpPr>
              <a:stCxn id="19" idx="7"/>
              <a:endCxn id="38" idx="4"/>
            </p:cNvCxnSpPr>
            <p:nvPr/>
          </p:nvCxnSpPr>
          <p:spPr>
            <a:xfrm flipV="1">
              <a:off x="10158302" y="5286847"/>
              <a:ext cx="44674" cy="197125"/>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2" name="Straight Connector 276"/>
            <p:cNvCxnSpPr>
              <a:stCxn id="38" idx="6"/>
              <a:endCxn id="37" idx="2"/>
            </p:cNvCxnSpPr>
            <p:nvPr/>
          </p:nvCxnSpPr>
          <p:spPr>
            <a:xfrm>
              <a:off x="10232262" y="5257562"/>
              <a:ext cx="348267" cy="4416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3" name="Straight Connector 277"/>
            <p:cNvCxnSpPr>
              <a:stCxn id="38" idx="5"/>
              <a:endCxn id="21" idx="0"/>
            </p:cNvCxnSpPr>
            <p:nvPr/>
          </p:nvCxnSpPr>
          <p:spPr>
            <a:xfrm>
              <a:off x="10223684" y="5278270"/>
              <a:ext cx="91163" cy="20846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278"/>
            <p:cNvCxnSpPr>
              <a:stCxn id="20" idx="1"/>
              <a:endCxn id="38" idx="5"/>
            </p:cNvCxnSpPr>
            <p:nvPr/>
          </p:nvCxnSpPr>
          <p:spPr>
            <a:xfrm flipH="1" flipV="1">
              <a:off x="10223684" y="5278270"/>
              <a:ext cx="251089" cy="202491"/>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5" name="Straight Connector 279"/>
            <p:cNvCxnSpPr>
              <a:stCxn id="38" idx="1"/>
              <a:endCxn id="42" idx="5"/>
            </p:cNvCxnSpPr>
            <p:nvPr/>
          </p:nvCxnSpPr>
          <p:spPr>
            <a:xfrm flipH="1" flipV="1">
              <a:off x="10048101" y="5014392"/>
              <a:ext cx="134166" cy="22246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6" name="Straight Connector 280"/>
            <p:cNvCxnSpPr>
              <a:stCxn id="22" idx="7"/>
              <a:endCxn id="38" idx="2"/>
            </p:cNvCxnSpPr>
            <p:nvPr/>
          </p:nvCxnSpPr>
          <p:spPr>
            <a:xfrm flipV="1">
              <a:off x="10033077" y="5257562"/>
              <a:ext cx="140613" cy="821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7" name="Straight Connector 281"/>
            <p:cNvCxnSpPr>
              <a:stCxn id="42" idx="3"/>
              <a:endCxn id="23" idx="7"/>
            </p:cNvCxnSpPr>
            <p:nvPr/>
          </p:nvCxnSpPr>
          <p:spPr>
            <a:xfrm flipH="1">
              <a:off x="9896180" y="5014392"/>
              <a:ext cx="110506" cy="41201"/>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8" name="Straight Connector 282"/>
            <p:cNvCxnSpPr>
              <a:stCxn id="22" idx="0"/>
              <a:endCxn id="42" idx="4"/>
            </p:cNvCxnSpPr>
            <p:nvPr/>
          </p:nvCxnSpPr>
          <p:spPr>
            <a:xfrm flipV="1">
              <a:off x="10004614" y="5022970"/>
              <a:ext cx="22779" cy="23101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9" name="Straight Connector 283"/>
            <p:cNvCxnSpPr>
              <a:stCxn id="42" idx="0"/>
              <a:endCxn id="31" idx="4"/>
            </p:cNvCxnSpPr>
            <p:nvPr/>
          </p:nvCxnSpPr>
          <p:spPr>
            <a:xfrm flipH="1" flipV="1">
              <a:off x="9964112" y="4552365"/>
              <a:ext cx="63282" cy="41203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0" name="Straight Connector 284"/>
            <p:cNvCxnSpPr>
              <a:stCxn id="42" idx="1"/>
              <a:endCxn id="24" idx="6"/>
            </p:cNvCxnSpPr>
            <p:nvPr/>
          </p:nvCxnSpPr>
          <p:spPr>
            <a:xfrm flipH="1" flipV="1">
              <a:off x="9872161" y="4819611"/>
              <a:ext cx="134525" cy="15336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1" name="Straight Connector 285"/>
            <p:cNvCxnSpPr>
              <a:stCxn id="31" idx="6"/>
              <a:endCxn id="46" idx="1"/>
            </p:cNvCxnSpPr>
            <p:nvPr/>
          </p:nvCxnSpPr>
          <p:spPr>
            <a:xfrm>
              <a:off x="10004364" y="4512113"/>
              <a:ext cx="83673" cy="2778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2" name="Straight Connector 286"/>
            <p:cNvCxnSpPr>
              <a:stCxn id="46" idx="4"/>
              <a:endCxn id="39" idx="0"/>
            </p:cNvCxnSpPr>
            <p:nvPr/>
          </p:nvCxnSpPr>
          <p:spPr>
            <a:xfrm flipH="1">
              <a:off x="10127389" y="4646156"/>
              <a:ext cx="4661" cy="9974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3" name="Straight Connector 287"/>
            <p:cNvCxnSpPr>
              <a:stCxn id="39" idx="5"/>
              <a:endCxn id="41" idx="1"/>
            </p:cNvCxnSpPr>
            <p:nvPr/>
          </p:nvCxnSpPr>
          <p:spPr>
            <a:xfrm>
              <a:off x="10171402" y="4852159"/>
              <a:ext cx="32971" cy="9868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4" name="Straight Connector 288"/>
            <p:cNvCxnSpPr>
              <a:stCxn id="41" idx="5"/>
              <a:endCxn id="40" idx="1"/>
            </p:cNvCxnSpPr>
            <p:nvPr/>
          </p:nvCxnSpPr>
          <p:spPr>
            <a:xfrm>
              <a:off x="10245789" y="4992262"/>
              <a:ext cx="96237" cy="3522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289"/>
            <p:cNvCxnSpPr>
              <a:stCxn id="40" idx="5"/>
              <a:endCxn id="37" idx="1"/>
            </p:cNvCxnSpPr>
            <p:nvPr/>
          </p:nvCxnSpPr>
          <p:spPr>
            <a:xfrm>
              <a:off x="10470686" y="5156145"/>
              <a:ext cx="118421" cy="12487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6" name="Straight Connector 290"/>
            <p:cNvCxnSpPr>
              <a:stCxn id="40" idx="3"/>
              <a:endCxn id="38" idx="7"/>
            </p:cNvCxnSpPr>
            <p:nvPr/>
          </p:nvCxnSpPr>
          <p:spPr>
            <a:xfrm flipH="1">
              <a:off x="10223684" y="5156145"/>
              <a:ext cx="118343" cy="8070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291"/>
            <p:cNvCxnSpPr>
              <a:stCxn id="41" idx="3"/>
              <a:endCxn id="42" idx="6"/>
            </p:cNvCxnSpPr>
            <p:nvPr/>
          </p:nvCxnSpPr>
          <p:spPr>
            <a:xfrm flipH="1">
              <a:off x="10056679" y="4992262"/>
              <a:ext cx="147694" cy="142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8" name="Straight Connector 292"/>
            <p:cNvCxnSpPr>
              <a:stCxn id="39" idx="3"/>
              <a:endCxn id="42" idx="7"/>
            </p:cNvCxnSpPr>
            <p:nvPr/>
          </p:nvCxnSpPr>
          <p:spPr>
            <a:xfrm flipH="1">
              <a:off x="10048101" y="4852159"/>
              <a:ext cx="35275" cy="12081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9" name="Straight Connector 293"/>
            <p:cNvCxnSpPr>
              <a:stCxn id="39" idx="7"/>
              <a:endCxn id="43" idx="3"/>
            </p:cNvCxnSpPr>
            <p:nvPr/>
          </p:nvCxnSpPr>
          <p:spPr>
            <a:xfrm flipV="1">
              <a:off x="10171402" y="4570680"/>
              <a:ext cx="150588" cy="19345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0" name="Straight Connector 294"/>
            <p:cNvCxnSpPr>
              <a:stCxn id="43" idx="7"/>
              <a:endCxn id="33" idx="3"/>
            </p:cNvCxnSpPr>
            <p:nvPr/>
          </p:nvCxnSpPr>
          <p:spPr>
            <a:xfrm flipV="1">
              <a:off x="10363406" y="4390672"/>
              <a:ext cx="32568" cy="13859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1" name="Straight Connector 295"/>
            <p:cNvCxnSpPr>
              <a:stCxn id="46" idx="7"/>
              <a:endCxn id="33" idx="3"/>
            </p:cNvCxnSpPr>
            <p:nvPr/>
          </p:nvCxnSpPr>
          <p:spPr>
            <a:xfrm flipV="1">
              <a:off x="10176062" y="4390672"/>
              <a:ext cx="219912" cy="14922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296"/>
            <p:cNvCxnSpPr>
              <a:stCxn id="32" idx="5"/>
              <a:endCxn id="43" idx="1"/>
            </p:cNvCxnSpPr>
            <p:nvPr/>
          </p:nvCxnSpPr>
          <p:spPr>
            <a:xfrm>
              <a:off x="10201529" y="4404169"/>
              <a:ext cx="120462" cy="125096"/>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297"/>
            <p:cNvCxnSpPr>
              <a:stCxn id="44" idx="7"/>
              <a:endCxn id="34" idx="3"/>
            </p:cNvCxnSpPr>
            <p:nvPr/>
          </p:nvCxnSpPr>
          <p:spPr>
            <a:xfrm flipV="1">
              <a:off x="10466207" y="4561570"/>
              <a:ext cx="199313" cy="121381"/>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4" name="Straight Connector 298"/>
            <p:cNvCxnSpPr>
              <a:stCxn id="44" idx="0"/>
              <a:endCxn id="33" idx="4"/>
            </p:cNvCxnSpPr>
            <p:nvPr/>
          </p:nvCxnSpPr>
          <p:spPr>
            <a:xfrm flipH="1" flipV="1">
              <a:off x="10424437" y="4402462"/>
              <a:ext cx="13308" cy="26869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299"/>
            <p:cNvCxnSpPr>
              <a:stCxn id="44" idx="1"/>
              <a:endCxn id="43" idx="5"/>
            </p:cNvCxnSpPr>
            <p:nvPr/>
          </p:nvCxnSpPr>
          <p:spPr>
            <a:xfrm flipH="1" flipV="1">
              <a:off x="10363406" y="4570680"/>
              <a:ext cx="45876" cy="11227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300"/>
            <p:cNvCxnSpPr>
              <a:stCxn id="47" idx="0"/>
              <a:endCxn id="44" idx="4"/>
            </p:cNvCxnSpPr>
            <p:nvPr/>
          </p:nvCxnSpPr>
          <p:spPr>
            <a:xfrm flipV="1">
              <a:off x="10395151" y="4751665"/>
              <a:ext cx="42593" cy="11922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301"/>
            <p:cNvCxnSpPr>
              <a:stCxn id="47" idx="4"/>
              <a:endCxn id="40" idx="0"/>
            </p:cNvCxnSpPr>
            <p:nvPr/>
          </p:nvCxnSpPr>
          <p:spPr>
            <a:xfrm>
              <a:off x="10395151" y="4929466"/>
              <a:ext cx="11205" cy="7137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8" name="Straight Connector 302"/>
            <p:cNvCxnSpPr>
              <a:stCxn id="47" idx="1"/>
              <a:endCxn id="39" idx="6"/>
            </p:cNvCxnSpPr>
            <p:nvPr/>
          </p:nvCxnSpPr>
          <p:spPr>
            <a:xfrm flipH="1" flipV="1">
              <a:off x="10189633" y="4808146"/>
              <a:ext cx="184811" cy="71326"/>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9" name="Straight Connector 303"/>
            <p:cNvCxnSpPr>
              <a:stCxn id="40" idx="7"/>
              <a:endCxn id="45" idx="3"/>
            </p:cNvCxnSpPr>
            <p:nvPr/>
          </p:nvCxnSpPr>
          <p:spPr>
            <a:xfrm flipV="1">
              <a:off x="10470686" y="4952608"/>
              <a:ext cx="129648" cy="7487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304"/>
            <p:cNvCxnSpPr>
              <a:stCxn id="45" idx="0"/>
              <a:endCxn id="34" idx="4"/>
            </p:cNvCxnSpPr>
            <p:nvPr/>
          </p:nvCxnSpPr>
          <p:spPr>
            <a:xfrm flipV="1">
              <a:off x="10628797" y="4573359"/>
              <a:ext cx="65186" cy="31053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305"/>
            <p:cNvCxnSpPr>
              <a:stCxn id="45" idx="1"/>
              <a:endCxn id="44" idx="5"/>
            </p:cNvCxnSpPr>
            <p:nvPr/>
          </p:nvCxnSpPr>
          <p:spPr>
            <a:xfrm flipH="1" flipV="1">
              <a:off x="10466207" y="4739876"/>
              <a:ext cx="134126" cy="15580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2" name="Straight Connector 306"/>
            <p:cNvCxnSpPr>
              <a:stCxn id="45" idx="7"/>
              <a:endCxn id="35" idx="3"/>
            </p:cNvCxnSpPr>
            <p:nvPr/>
          </p:nvCxnSpPr>
          <p:spPr>
            <a:xfrm flipV="1">
              <a:off x="10657259" y="4817071"/>
              <a:ext cx="108102" cy="7861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3" name="Straight Connector 307"/>
            <p:cNvCxnSpPr>
              <a:stCxn id="45" idx="5"/>
              <a:endCxn id="36" idx="1"/>
            </p:cNvCxnSpPr>
            <p:nvPr/>
          </p:nvCxnSpPr>
          <p:spPr>
            <a:xfrm>
              <a:off x="10657259" y="4952608"/>
              <a:ext cx="85095" cy="8454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308"/>
            <p:cNvCxnSpPr>
              <a:stCxn id="37" idx="0"/>
              <a:endCxn id="45" idx="4"/>
            </p:cNvCxnSpPr>
            <p:nvPr/>
          </p:nvCxnSpPr>
          <p:spPr>
            <a:xfrm flipV="1">
              <a:off x="10609815" y="4964398"/>
              <a:ext cx="18982" cy="30804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a:off x="1622401" y="1035048"/>
            <a:ext cx="1042421" cy="1717397"/>
            <a:chOff x="9791656" y="4321957"/>
            <a:chExt cx="1042421" cy="1717397"/>
          </a:xfrm>
          <a:solidFill>
            <a:srgbClr val="303030"/>
          </a:solidFill>
        </p:grpSpPr>
        <p:sp>
          <p:nvSpPr>
            <p:cNvPr id="96" name="Freeform 238"/>
            <p:cNvSpPr/>
            <p:nvPr/>
          </p:nvSpPr>
          <p:spPr>
            <a:xfrm>
              <a:off x="10093075" y="5605560"/>
              <a:ext cx="447546" cy="433794"/>
            </a:xfrm>
            <a:custGeom>
              <a:avLst/>
              <a:gdLst>
                <a:gd name="connsiteX0" fmla="*/ 55291 w 1064006"/>
                <a:gd name="connsiteY0" fmla="*/ 0 h 1188564"/>
                <a:gd name="connsiteX1" fmla="*/ 1008717 w 1064006"/>
                <a:gd name="connsiteY1" fmla="*/ 0 h 1188564"/>
                <a:gd name="connsiteX2" fmla="*/ 1005879 w 1064006"/>
                <a:gd name="connsiteY2" fmla="*/ 198055 h 1188564"/>
                <a:gd name="connsiteX3" fmla="*/ 1025324 w 1064006"/>
                <a:gd name="connsiteY3" fmla="*/ 201981 h 1188564"/>
                <a:gd name="connsiteX4" fmla="*/ 1064006 w 1064006"/>
                <a:gd name="connsiteY4" fmla="*/ 260338 h 1188564"/>
                <a:gd name="connsiteX5" fmla="*/ 1025324 w 1064006"/>
                <a:gd name="connsiteY5" fmla="*/ 318695 h 1188564"/>
                <a:gd name="connsiteX6" fmla="*/ 1004089 w 1064006"/>
                <a:gd name="connsiteY6" fmla="*/ 322982 h 1188564"/>
                <a:gd name="connsiteX7" fmla="*/ 1003464 w 1064006"/>
                <a:gd name="connsiteY7" fmla="*/ 366582 h 1188564"/>
                <a:gd name="connsiteX8" fmla="*/ 1025324 w 1064006"/>
                <a:gd name="connsiteY8" fmla="*/ 370996 h 1188564"/>
                <a:gd name="connsiteX9" fmla="*/ 1064006 w 1064006"/>
                <a:gd name="connsiteY9" fmla="*/ 429353 h 1188564"/>
                <a:gd name="connsiteX10" fmla="*/ 1025324 w 1064006"/>
                <a:gd name="connsiteY10" fmla="*/ 487710 h 1188564"/>
                <a:gd name="connsiteX11" fmla="*/ 1001659 w 1064006"/>
                <a:gd name="connsiteY11" fmla="*/ 492487 h 1188564"/>
                <a:gd name="connsiteX12" fmla="*/ 1001049 w 1064006"/>
                <a:gd name="connsiteY12" fmla="*/ 535111 h 1188564"/>
                <a:gd name="connsiteX13" fmla="*/ 1025324 w 1064006"/>
                <a:gd name="connsiteY13" fmla="*/ 540012 h 1188564"/>
                <a:gd name="connsiteX14" fmla="*/ 1064006 w 1064006"/>
                <a:gd name="connsiteY14" fmla="*/ 598369 h 1188564"/>
                <a:gd name="connsiteX15" fmla="*/ 1000672 w 1064006"/>
                <a:gd name="connsiteY15" fmla="*/ 661703 h 1188564"/>
                <a:gd name="connsiteX16" fmla="*/ 999234 w 1064006"/>
                <a:gd name="connsiteY16" fmla="*/ 661703 h 1188564"/>
                <a:gd name="connsiteX17" fmla="*/ 998628 w 1064006"/>
                <a:gd name="connsiteY17" fmla="*/ 704051 h 1188564"/>
                <a:gd name="connsiteX18" fmla="*/ 1000672 w 1064006"/>
                <a:gd name="connsiteY18" fmla="*/ 704051 h 1188564"/>
                <a:gd name="connsiteX19" fmla="*/ 1064006 w 1064006"/>
                <a:gd name="connsiteY19" fmla="*/ 767385 h 1188564"/>
                <a:gd name="connsiteX20" fmla="*/ 1000672 w 1064006"/>
                <a:gd name="connsiteY20" fmla="*/ 830719 h 1188564"/>
                <a:gd name="connsiteX21" fmla="*/ 961543 w 1064006"/>
                <a:gd name="connsiteY21" fmla="*/ 830719 h 1188564"/>
                <a:gd name="connsiteX22" fmla="*/ 960691 w 1064006"/>
                <a:gd name="connsiteY22" fmla="*/ 839174 h 1188564"/>
                <a:gd name="connsiteX23" fmla="*/ 532003 w 1064006"/>
                <a:gd name="connsiteY23" fmla="*/ 1188564 h 1188564"/>
                <a:gd name="connsiteX24" fmla="*/ 103315 w 1064006"/>
                <a:gd name="connsiteY24" fmla="*/ 839174 h 1188564"/>
                <a:gd name="connsiteX25" fmla="*/ 102463 w 1064006"/>
                <a:gd name="connsiteY25" fmla="*/ 830719 h 1188564"/>
                <a:gd name="connsiteX26" fmla="*/ 63334 w 1064006"/>
                <a:gd name="connsiteY26" fmla="*/ 830719 h 1188564"/>
                <a:gd name="connsiteX27" fmla="*/ 0 w 1064006"/>
                <a:gd name="connsiteY27" fmla="*/ 767385 h 1188564"/>
                <a:gd name="connsiteX28" fmla="*/ 63334 w 1064006"/>
                <a:gd name="connsiteY28" fmla="*/ 704051 h 1188564"/>
                <a:gd name="connsiteX29" fmla="*/ 65381 w 1064006"/>
                <a:gd name="connsiteY29" fmla="*/ 704051 h 1188564"/>
                <a:gd name="connsiteX30" fmla="*/ 64774 w 1064006"/>
                <a:gd name="connsiteY30" fmla="*/ 661703 h 1188564"/>
                <a:gd name="connsiteX31" fmla="*/ 63334 w 1064006"/>
                <a:gd name="connsiteY31" fmla="*/ 661703 h 1188564"/>
                <a:gd name="connsiteX32" fmla="*/ 0 w 1064006"/>
                <a:gd name="connsiteY32" fmla="*/ 598369 h 1188564"/>
                <a:gd name="connsiteX33" fmla="*/ 38682 w 1064006"/>
                <a:gd name="connsiteY33" fmla="*/ 540012 h 1188564"/>
                <a:gd name="connsiteX34" fmla="*/ 62960 w 1064006"/>
                <a:gd name="connsiteY34" fmla="*/ 535110 h 1188564"/>
                <a:gd name="connsiteX35" fmla="*/ 62349 w 1064006"/>
                <a:gd name="connsiteY35" fmla="*/ 492488 h 1188564"/>
                <a:gd name="connsiteX36" fmla="*/ 38682 w 1064006"/>
                <a:gd name="connsiteY36" fmla="*/ 487710 h 1188564"/>
                <a:gd name="connsiteX37" fmla="*/ 0 w 1064006"/>
                <a:gd name="connsiteY37" fmla="*/ 429353 h 1188564"/>
                <a:gd name="connsiteX38" fmla="*/ 38682 w 1064006"/>
                <a:gd name="connsiteY38" fmla="*/ 370996 h 1188564"/>
                <a:gd name="connsiteX39" fmla="*/ 60544 w 1064006"/>
                <a:gd name="connsiteY39" fmla="*/ 366582 h 1188564"/>
                <a:gd name="connsiteX40" fmla="*/ 59920 w 1064006"/>
                <a:gd name="connsiteY40" fmla="*/ 322982 h 1188564"/>
                <a:gd name="connsiteX41" fmla="*/ 38682 w 1064006"/>
                <a:gd name="connsiteY41" fmla="*/ 318695 h 1188564"/>
                <a:gd name="connsiteX42" fmla="*/ 0 w 1064006"/>
                <a:gd name="connsiteY42" fmla="*/ 260338 h 1188564"/>
                <a:gd name="connsiteX43" fmla="*/ 38682 w 1064006"/>
                <a:gd name="connsiteY43" fmla="*/ 201981 h 1188564"/>
                <a:gd name="connsiteX44" fmla="*/ 58129 w 1064006"/>
                <a:gd name="connsiteY44" fmla="*/ 198055 h 1188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064006" h="1188564">
                  <a:moveTo>
                    <a:pt x="55291" y="0"/>
                  </a:moveTo>
                  <a:lnTo>
                    <a:pt x="1008717" y="0"/>
                  </a:lnTo>
                  <a:lnTo>
                    <a:pt x="1005879" y="198055"/>
                  </a:lnTo>
                  <a:lnTo>
                    <a:pt x="1025324" y="201981"/>
                  </a:lnTo>
                  <a:cubicBezTo>
                    <a:pt x="1048056" y="211596"/>
                    <a:pt x="1064006" y="234104"/>
                    <a:pt x="1064006" y="260338"/>
                  </a:cubicBezTo>
                  <a:cubicBezTo>
                    <a:pt x="1064006" y="286571"/>
                    <a:pt x="1048056" y="309080"/>
                    <a:pt x="1025324" y="318695"/>
                  </a:cubicBezTo>
                  <a:lnTo>
                    <a:pt x="1004089" y="322982"/>
                  </a:lnTo>
                  <a:lnTo>
                    <a:pt x="1003464" y="366582"/>
                  </a:lnTo>
                  <a:lnTo>
                    <a:pt x="1025324" y="370996"/>
                  </a:lnTo>
                  <a:cubicBezTo>
                    <a:pt x="1048056" y="380611"/>
                    <a:pt x="1064006" y="403119"/>
                    <a:pt x="1064006" y="429353"/>
                  </a:cubicBezTo>
                  <a:cubicBezTo>
                    <a:pt x="1064006" y="455586"/>
                    <a:pt x="1048056" y="478095"/>
                    <a:pt x="1025324" y="487710"/>
                  </a:cubicBezTo>
                  <a:lnTo>
                    <a:pt x="1001659" y="492487"/>
                  </a:lnTo>
                  <a:lnTo>
                    <a:pt x="1001049" y="535111"/>
                  </a:lnTo>
                  <a:lnTo>
                    <a:pt x="1025324" y="540012"/>
                  </a:lnTo>
                  <a:cubicBezTo>
                    <a:pt x="1048056" y="549627"/>
                    <a:pt x="1064006" y="572135"/>
                    <a:pt x="1064006" y="598369"/>
                  </a:cubicBezTo>
                  <a:cubicBezTo>
                    <a:pt x="1064006" y="633347"/>
                    <a:pt x="1035650" y="661703"/>
                    <a:pt x="1000672" y="661703"/>
                  </a:cubicBezTo>
                  <a:lnTo>
                    <a:pt x="999234" y="661703"/>
                  </a:lnTo>
                  <a:lnTo>
                    <a:pt x="998628" y="704051"/>
                  </a:lnTo>
                  <a:lnTo>
                    <a:pt x="1000672" y="704051"/>
                  </a:lnTo>
                  <a:cubicBezTo>
                    <a:pt x="1035650" y="704051"/>
                    <a:pt x="1064006" y="732407"/>
                    <a:pt x="1064006" y="767385"/>
                  </a:cubicBezTo>
                  <a:cubicBezTo>
                    <a:pt x="1064006" y="802363"/>
                    <a:pt x="1035650" y="830719"/>
                    <a:pt x="1000672" y="830719"/>
                  </a:cubicBezTo>
                  <a:lnTo>
                    <a:pt x="961543" y="830719"/>
                  </a:lnTo>
                  <a:lnTo>
                    <a:pt x="960691" y="839174"/>
                  </a:lnTo>
                  <a:cubicBezTo>
                    <a:pt x="919889" y="1038571"/>
                    <a:pt x="743463" y="1188564"/>
                    <a:pt x="532003" y="1188564"/>
                  </a:cubicBezTo>
                  <a:cubicBezTo>
                    <a:pt x="320544" y="1188564"/>
                    <a:pt x="144118" y="1038571"/>
                    <a:pt x="103315" y="839174"/>
                  </a:cubicBezTo>
                  <a:lnTo>
                    <a:pt x="102463" y="830719"/>
                  </a:lnTo>
                  <a:lnTo>
                    <a:pt x="63334" y="830719"/>
                  </a:lnTo>
                  <a:cubicBezTo>
                    <a:pt x="28356" y="830719"/>
                    <a:pt x="0" y="802363"/>
                    <a:pt x="0" y="767385"/>
                  </a:cubicBezTo>
                  <a:cubicBezTo>
                    <a:pt x="0" y="732407"/>
                    <a:pt x="28356" y="704051"/>
                    <a:pt x="63334" y="704051"/>
                  </a:cubicBezTo>
                  <a:lnTo>
                    <a:pt x="65381" y="704051"/>
                  </a:lnTo>
                  <a:lnTo>
                    <a:pt x="64774" y="661703"/>
                  </a:lnTo>
                  <a:lnTo>
                    <a:pt x="63334" y="661703"/>
                  </a:lnTo>
                  <a:cubicBezTo>
                    <a:pt x="28356" y="661703"/>
                    <a:pt x="0" y="633347"/>
                    <a:pt x="0" y="598369"/>
                  </a:cubicBezTo>
                  <a:cubicBezTo>
                    <a:pt x="0" y="572135"/>
                    <a:pt x="15950" y="549627"/>
                    <a:pt x="38682" y="540012"/>
                  </a:cubicBezTo>
                  <a:lnTo>
                    <a:pt x="62960" y="535110"/>
                  </a:lnTo>
                  <a:lnTo>
                    <a:pt x="62349" y="492488"/>
                  </a:lnTo>
                  <a:lnTo>
                    <a:pt x="38682" y="487710"/>
                  </a:lnTo>
                  <a:cubicBezTo>
                    <a:pt x="15950" y="478095"/>
                    <a:pt x="0" y="455586"/>
                    <a:pt x="0" y="429353"/>
                  </a:cubicBezTo>
                  <a:cubicBezTo>
                    <a:pt x="0" y="403119"/>
                    <a:pt x="15950" y="380611"/>
                    <a:pt x="38682" y="370996"/>
                  </a:cubicBezTo>
                  <a:lnTo>
                    <a:pt x="60544" y="366582"/>
                  </a:lnTo>
                  <a:lnTo>
                    <a:pt x="59920" y="322982"/>
                  </a:lnTo>
                  <a:lnTo>
                    <a:pt x="38682" y="318695"/>
                  </a:lnTo>
                  <a:cubicBezTo>
                    <a:pt x="15950" y="309080"/>
                    <a:pt x="0" y="286571"/>
                    <a:pt x="0" y="260338"/>
                  </a:cubicBezTo>
                  <a:cubicBezTo>
                    <a:pt x="0" y="234104"/>
                    <a:pt x="15950" y="211596"/>
                    <a:pt x="38682" y="201981"/>
                  </a:cubicBezTo>
                  <a:lnTo>
                    <a:pt x="58129" y="19805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239"/>
            <p:cNvSpPr/>
            <p:nvPr/>
          </p:nvSpPr>
          <p:spPr>
            <a:xfrm>
              <a:off x="10089587" y="5472183"/>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240"/>
            <p:cNvSpPr/>
            <p:nvPr/>
          </p:nvSpPr>
          <p:spPr>
            <a:xfrm>
              <a:off x="10466195" y="5472183"/>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241"/>
            <p:cNvSpPr/>
            <p:nvPr/>
          </p:nvSpPr>
          <p:spPr>
            <a:xfrm>
              <a:off x="10285560" y="5486732"/>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242"/>
            <p:cNvSpPr/>
            <p:nvPr/>
          </p:nvSpPr>
          <p:spPr>
            <a:xfrm>
              <a:off x="9964362" y="5253986"/>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243"/>
            <p:cNvSpPr/>
            <p:nvPr/>
          </p:nvSpPr>
          <p:spPr>
            <a:xfrm>
              <a:off x="9827465" y="5043803"/>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244"/>
            <p:cNvSpPr/>
            <p:nvPr/>
          </p:nvSpPr>
          <p:spPr>
            <a:xfrm>
              <a:off x="9791656" y="4779359"/>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245"/>
            <p:cNvSpPr/>
            <p:nvPr/>
          </p:nvSpPr>
          <p:spPr>
            <a:xfrm>
              <a:off x="9923859" y="4471861"/>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246"/>
            <p:cNvSpPr/>
            <p:nvPr/>
          </p:nvSpPr>
          <p:spPr>
            <a:xfrm>
              <a:off x="10132813" y="4335454"/>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247"/>
            <p:cNvSpPr/>
            <p:nvPr/>
          </p:nvSpPr>
          <p:spPr>
            <a:xfrm>
              <a:off x="10384185" y="4321957"/>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248"/>
            <p:cNvSpPr/>
            <p:nvPr/>
          </p:nvSpPr>
          <p:spPr>
            <a:xfrm>
              <a:off x="10653730" y="4492854"/>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249"/>
            <p:cNvSpPr/>
            <p:nvPr/>
          </p:nvSpPr>
          <p:spPr>
            <a:xfrm>
              <a:off x="10753572" y="4748356"/>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250"/>
            <p:cNvSpPr/>
            <p:nvPr/>
          </p:nvSpPr>
          <p:spPr>
            <a:xfrm>
              <a:off x="10730565" y="5025362"/>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251"/>
            <p:cNvSpPr/>
            <p:nvPr/>
          </p:nvSpPr>
          <p:spPr>
            <a:xfrm>
              <a:off x="10580529" y="5272438"/>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252"/>
            <p:cNvSpPr/>
            <p:nvPr/>
          </p:nvSpPr>
          <p:spPr>
            <a:xfrm>
              <a:off x="10173690" y="5228276"/>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253"/>
            <p:cNvSpPr/>
            <p:nvPr/>
          </p:nvSpPr>
          <p:spPr>
            <a:xfrm>
              <a:off x="10065146" y="4745903"/>
              <a:ext cx="124487" cy="124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254"/>
            <p:cNvSpPr/>
            <p:nvPr/>
          </p:nvSpPr>
          <p:spPr>
            <a:xfrm>
              <a:off x="10315380" y="5000840"/>
              <a:ext cx="181952" cy="18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255"/>
            <p:cNvSpPr/>
            <p:nvPr/>
          </p:nvSpPr>
          <p:spPr>
            <a:xfrm>
              <a:off x="10195795" y="4942268"/>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256"/>
            <p:cNvSpPr/>
            <p:nvPr/>
          </p:nvSpPr>
          <p:spPr>
            <a:xfrm>
              <a:off x="9998108" y="4964398"/>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257"/>
            <p:cNvSpPr/>
            <p:nvPr/>
          </p:nvSpPr>
          <p:spPr>
            <a:xfrm>
              <a:off x="10313412" y="4520687"/>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258"/>
            <p:cNvSpPr/>
            <p:nvPr/>
          </p:nvSpPr>
          <p:spPr>
            <a:xfrm>
              <a:off x="10397492" y="4671161"/>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259"/>
            <p:cNvSpPr/>
            <p:nvPr/>
          </p:nvSpPr>
          <p:spPr>
            <a:xfrm>
              <a:off x="10588544" y="4883893"/>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260"/>
            <p:cNvSpPr/>
            <p:nvPr/>
          </p:nvSpPr>
          <p:spPr>
            <a:xfrm>
              <a:off x="10069807" y="4521669"/>
              <a:ext cx="124487" cy="124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261"/>
            <p:cNvSpPr/>
            <p:nvPr/>
          </p:nvSpPr>
          <p:spPr>
            <a:xfrm>
              <a:off x="10365866" y="4870895"/>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0" name="Straight Connector 262"/>
            <p:cNvCxnSpPr>
              <a:stCxn id="97" idx="6"/>
              <a:endCxn id="99" idx="2"/>
            </p:cNvCxnSpPr>
            <p:nvPr/>
          </p:nvCxnSpPr>
          <p:spPr>
            <a:xfrm>
              <a:off x="10170092" y="5512436"/>
              <a:ext cx="115469" cy="358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1" name="Straight Connector 263"/>
            <p:cNvCxnSpPr>
              <a:stCxn id="99" idx="6"/>
              <a:endCxn id="98" idx="2"/>
            </p:cNvCxnSpPr>
            <p:nvPr/>
          </p:nvCxnSpPr>
          <p:spPr>
            <a:xfrm flipV="1">
              <a:off x="10344132" y="5501469"/>
              <a:ext cx="122063" cy="1454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2" name="Straight Connector 264"/>
            <p:cNvCxnSpPr>
              <a:stCxn id="98" idx="7"/>
              <a:endCxn id="109" idx="3"/>
            </p:cNvCxnSpPr>
            <p:nvPr/>
          </p:nvCxnSpPr>
          <p:spPr>
            <a:xfrm flipV="1">
              <a:off x="10516189" y="5322431"/>
              <a:ext cx="72918" cy="15833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3" name="Straight Connector 265"/>
            <p:cNvCxnSpPr>
              <a:stCxn id="109" idx="7"/>
              <a:endCxn id="108" idx="3"/>
            </p:cNvCxnSpPr>
            <p:nvPr/>
          </p:nvCxnSpPr>
          <p:spPr>
            <a:xfrm flipV="1">
              <a:off x="10630522" y="5094077"/>
              <a:ext cx="111832" cy="18693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4" name="Straight Connector 266"/>
            <p:cNvCxnSpPr>
              <a:stCxn id="108" idx="0"/>
              <a:endCxn id="107" idx="4"/>
            </p:cNvCxnSpPr>
            <p:nvPr/>
          </p:nvCxnSpPr>
          <p:spPr>
            <a:xfrm flipV="1">
              <a:off x="10770817" y="4828860"/>
              <a:ext cx="23007" cy="19650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5" name="Straight Connector 267"/>
            <p:cNvCxnSpPr>
              <a:stCxn id="107" idx="0"/>
              <a:endCxn id="106" idx="5"/>
            </p:cNvCxnSpPr>
            <p:nvPr/>
          </p:nvCxnSpPr>
          <p:spPr>
            <a:xfrm flipH="1" flipV="1">
              <a:off x="10722446" y="4561570"/>
              <a:ext cx="71379" cy="186786"/>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6" name="Straight Connector 268"/>
            <p:cNvCxnSpPr>
              <a:stCxn id="106" idx="1"/>
              <a:endCxn id="105" idx="6"/>
            </p:cNvCxnSpPr>
            <p:nvPr/>
          </p:nvCxnSpPr>
          <p:spPr>
            <a:xfrm flipH="1" flipV="1">
              <a:off x="10464689" y="4362209"/>
              <a:ext cx="200831" cy="142435"/>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7" name="Straight Connector 269"/>
            <p:cNvCxnSpPr>
              <a:stCxn id="105" idx="2"/>
              <a:endCxn id="104" idx="6"/>
            </p:cNvCxnSpPr>
            <p:nvPr/>
          </p:nvCxnSpPr>
          <p:spPr>
            <a:xfrm flipH="1">
              <a:off x="10213318" y="4362209"/>
              <a:ext cx="170866" cy="1349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8" name="Straight Connector 270"/>
            <p:cNvCxnSpPr>
              <a:stCxn id="104" idx="2"/>
              <a:endCxn id="103" idx="7"/>
            </p:cNvCxnSpPr>
            <p:nvPr/>
          </p:nvCxnSpPr>
          <p:spPr>
            <a:xfrm flipH="1">
              <a:off x="9992575" y="4375706"/>
              <a:ext cx="140239" cy="10794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9" name="Straight Connector 271"/>
            <p:cNvCxnSpPr>
              <a:stCxn id="103" idx="3"/>
              <a:endCxn id="102" idx="0"/>
            </p:cNvCxnSpPr>
            <p:nvPr/>
          </p:nvCxnSpPr>
          <p:spPr>
            <a:xfrm flipH="1">
              <a:off x="9831908" y="4540576"/>
              <a:ext cx="103741" cy="23878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0" name="Straight Connector 272"/>
            <p:cNvCxnSpPr>
              <a:stCxn id="102" idx="4"/>
              <a:endCxn id="101" idx="0"/>
            </p:cNvCxnSpPr>
            <p:nvPr/>
          </p:nvCxnSpPr>
          <p:spPr>
            <a:xfrm>
              <a:off x="9831908" y="4859864"/>
              <a:ext cx="35809" cy="18393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1" name="Straight Connector 273"/>
            <p:cNvCxnSpPr>
              <a:stCxn id="101" idx="5"/>
              <a:endCxn id="100" idx="1"/>
            </p:cNvCxnSpPr>
            <p:nvPr/>
          </p:nvCxnSpPr>
          <p:spPr>
            <a:xfrm>
              <a:off x="9896180" y="5112518"/>
              <a:ext cx="79972" cy="15325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2" name="Straight Connector 274"/>
            <p:cNvCxnSpPr>
              <a:stCxn id="100" idx="4"/>
              <a:endCxn id="97" idx="1"/>
            </p:cNvCxnSpPr>
            <p:nvPr/>
          </p:nvCxnSpPr>
          <p:spPr>
            <a:xfrm>
              <a:off x="10004614" y="5334491"/>
              <a:ext cx="96762" cy="14948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3" name="Straight Connector 275"/>
            <p:cNvCxnSpPr>
              <a:stCxn id="97" idx="7"/>
              <a:endCxn id="110" idx="4"/>
            </p:cNvCxnSpPr>
            <p:nvPr/>
          </p:nvCxnSpPr>
          <p:spPr>
            <a:xfrm flipV="1">
              <a:off x="10158302" y="5286847"/>
              <a:ext cx="44674" cy="197125"/>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4" name="Straight Connector 276"/>
            <p:cNvCxnSpPr>
              <a:stCxn id="110" idx="6"/>
              <a:endCxn id="109" idx="2"/>
            </p:cNvCxnSpPr>
            <p:nvPr/>
          </p:nvCxnSpPr>
          <p:spPr>
            <a:xfrm>
              <a:off x="10232262" y="5257562"/>
              <a:ext cx="348267" cy="4416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5" name="Straight Connector 277"/>
            <p:cNvCxnSpPr>
              <a:stCxn id="110" idx="5"/>
              <a:endCxn id="99" idx="0"/>
            </p:cNvCxnSpPr>
            <p:nvPr/>
          </p:nvCxnSpPr>
          <p:spPr>
            <a:xfrm>
              <a:off x="10223684" y="5278270"/>
              <a:ext cx="91163" cy="20846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6" name="Straight Connector 278"/>
            <p:cNvCxnSpPr>
              <a:stCxn id="98" idx="1"/>
              <a:endCxn id="110" idx="5"/>
            </p:cNvCxnSpPr>
            <p:nvPr/>
          </p:nvCxnSpPr>
          <p:spPr>
            <a:xfrm flipH="1" flipV="1">
              <a:off x="10223684" y="5278270"/>
              <a:ext cx="251089" cy="202491"/>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7" name="Straight Connector 279"/>
            <p:cNvCxnSpPr>
              <a:stCxn id="110" idx="1"/>
              <a:endCxn id="114" idx="5"/>
            </p:cNvCxnSpPr>
            <p:nvPr/>
          </p:nvCxnSpPr>
          <p:spPr>
            <a:xfrm flipH="1" flipV="1">
              <a:off x="10048101" y="5014392"/>
              <a:ext cx="134166" cy="22246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Connector 280"/>
            <p:cNvCxnSpPr>
              <a:stCxn id="100" idx="7"/>
              <a:endCxn id="110" idx="2"/>
            </p:cNvCxnSpPr>
            <p:nvPr/>
          </p:nvCxnSpPr>
          <p:spPr>
            <a:xfrm flipV="1">
              <a:off x="10033077" y="5257562"/>
              <a:ext cx="140613" cy="821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9" name="Straight Connector 281"/>
            <p:cNvCxnSpPr>
              <a:stCxn id="114" idx="3"/>
              <a:endCxn id="101" idx="7"/>
            </p:cNvCxnSpPr>
            <p:nvPr/>
          </p:nvCxnSpPr>
          <p:spPr>
            <a:xfrm flipH="1">
              <a:off x="9896180" y="5014392"/>
              <a:ext cx="110506" cy="41201"/>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0" name="Straight Connector 282"/>
            <p:cNvCxnSpPr>
              <a:stCxn id="100" idx="0"/>
              <a:endCxn id="114" idx="4"/>
            </p:cNvCxnSpPr>
            <p:nvPr/>
          </p:nvCxnSpPr>
          <p:spPr>
            <a:xfrm flipV="1">
              <a:off x="10004614" y="5022970"/>
              <a:ext cx="22779" cy="23101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1" name="Straight Connector 283"/>
            <p:cNvCxnSpPr>
              <a:stCxn id="114" idx="0"/>
              <a:endCxn id="103" idx="4"/>
            </p:cNvCxnSpPr>
            <p:nvPr/>
          </p:nvCxnSpPr>
          <p:spPr>
            <a:xfrm flipH="1" flipV="1">
              <a:off x="9964112" y="4552365"/>
              <a:ext cx="63282" cy="41203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Connector 284"/>
            <p:cNvCxnSpPr>
              <a:stCxn id="114" idx="1"/>
              <a:endCxn id="102" idx="6"/>
            </p:cNvCxnSpPr>
            <p:nvPr/>
          </p:nvCxnSpPr>
          <p:spPr>
            <a:xfrm flipH="1" flipV="1">
              <a:off x="9872161" y="4819611"/>
              <a:ext cx="134525" cy="15336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3" name="Straight Connector 285"/>
            <p:cNvCxnSpPr>
              <a:stCxn id="103" idx="6"/>
              <a:endCxn id="118" idx="1"/>
            </p:cNvCxnSpPr>
            <p:nvPr/>
          </p:nvCxnSpPr>
          <p:spPr>
            <a:xfrm>
              <a:off x="10004364" y="4512113"/>
              <a:ext cx="83673" cy="2778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4" name="Straight Connector 286"/>
            <p:cNvCxnSpPr>
              <a:stCxn id="118" idx="4"/>
              <a:endCxn id="111" idx="0"/>
            </p:cNvCxnSpPr>
            <p:nvPr/>
          </p:nvCxnSpPr>
          <p:spPr>
            <a:xfrm flipH="1">
              <a:off x="10127389" y="4646156"/>
              <a:ext cx="4661" cy="9974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5" name="Straight Connector 287"/>
            <p:cNvCxnSpPr>
              <a:stCxn id="111" idx="5"/>
              <a:endCxn id="113" idx="1"/>
            </p:cNvCxnSpPr>
            <p:nvPr/>
          </p:nvCxnSpPr>
          <p:spPr>
            <a:xfrm>
              <a:off x="10171402" y="4852159"/>
              <a:ext cx="32971" cy="9868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6" name="Straight Connector 288"/>
            <p:cNvCxnSpPr>
              <a:stCxn id="113" idx="5"/>
              <a:endCxn id="112" idx="1"/>
            </p:cNvCxnSpPr>
            <p:nvPr/>
          </p:nvCxnSpPr>
          <p:spPr>
            <a:xfrm>
              <a:off x="10245789" y="4992262"/>
              <a:ext cx="96237" cy="3522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7" name="Straight Connector 289"/>
            <p:cNvCxnSpPr>
              <a:stCxn id="112" idx="5"/>
              <a:endCxn id="109" idx="1"/>
            </p:cNvCxnSpPr>
            <p:nvPr/>
          </p:nvCxnSpPr>
          <p:spPr>
            <a:xfrm>
              <a:off x="10470686" y="5156145"/>
              <a:ext cx="118421" cy="12487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8" name="Straight Connector 290"/>
            <p:cNvCxnSpPr>
              <a:stCxn id="112" idx="3"/>
              <a:endCxn id="110" idx="7"/>
            </p:cNvCxnSpPr>
            <p:nvPr/>
          </p:nvCxnSpPr>
          <p:spPr>
            <a:xfrm flipH="1">
              <a:off x="10223684" y="5156145"/>
              <a:ext cx="118343" cy="8070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9" name="Straight Connector 291"/>
            <p:cNvCxnSpPr>
              <a:stCxn id="113" idx="3"/>
              <a:endCxn id="114" idx="6"/>
            </p:cNvCxnSpPr>
            <p:nvPr/>
          </p:nvCxnSpPr>
          <p:spPr>
            <a:xfrm flipH="1">
              <a:off x="10056679" y="4992262"/>
              <a:ext cx="147694" cy="142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0" name="Straight Connector 292"/>
            <p:cNvCxnSpPr>
              <a:stCxn id="111" idx="3"/>
              <a:endCxn id="114" idx="7"/>
            </p:cNvCxnSpPr>
            <p:nvPr/>
          </p:nvCxnSpPr>
          <p:spPr>
            <a:xfrm flipH="1">
              <a:off x="10048101" y="4852159"/>
              <a:ext cx="35275" cy="12081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1" name="Straight Connector 293"/>
            <p:cNvCxnSpPr>
              <a:stCxn id="111" idx="7"/>
              <a:endCxn id="115" idx="3"/>
            </p:cNvCxnSpPr>
            <p:nvPr/>
          </p:nvCxnSpPr>
          <p:spPr>
            <a:xfrm flipV="1">
              <a:off x="10171402" y="4570680"/>
              <a:ext cx="150588" cy="19345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2" name="Straight Connector 294"/>
            <p:cNvCxnSpPr>
              <a:stCxn id="115" idx="7"/>
              <a:endCxn id="105" idx="3"/>
            </p:cNvCxnSpPr>
            <p:nvPr/>
          </p:nvCxnSpPr>
          <p:spPr>
            <a:xfrm flipV="1">
              <a:off x="10363406" y="4390672"/>
              <a:ext cx="32568" cy="13859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3" name="Straight Connector 295"/>
            <p:cNvCxnSpPr>
              <a:stCxn id="118" idx="7"/>
              <a:endCxn id="105" idx="3"/>
            </p:cNvCxnSpPr>
            <p:nvPr/>
          </p:nvCxnSpPr>
          <p:spPr>
            <a:xfrm flipV="1">
              <a:off x="10176062" y="4390672"/>
              <a:ext cx="219912" cy="14922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4" name="Straight Connector 296"/>
            <p:cNvCxnSpPr>
              <a:stCxn id="104" idx="5"/>
              <a:endCxn id="115" idx="1"/>
            </p:cNvCxnSpPr>
            <p:nvPr/>
          </p:nvCxnSpPr>
          <p:spPr>
            <a:xfrm>
              <a:off x="10201529" y="4404169"/>
              <a:ext cx="120462" cy="125096"/>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5" name="Straight Connector 297"/>
            <p:cNvCxnSpPr>
              <a:stCxn id="116" idx="7"/>
              <a:endCxn id="106" idx="3"/>
            </p:cNvCxnSpPr>
            <p:nvPr/>
          </p:nvCxnSpPr>
          <p:spPr>
            <a:xfrm flipV="1">
              <a:off x="10466207" y="4561570"/>
              <a:ext cx="199313" cy="121381"/>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6" name="Straight Connector 298"/>
            <p:cNvCxnSpPr>
              <a:stCxn id="116" idx="0"/>
              <a:endCxn id="105" idx="4"/>
            </p:cNvCxnSpPr>
            <p:nvPr/>
          </p:nvCxnSpPr>
          <p:spPr>
            <a:xfrm flipH="1" flipV="1">
              <a:off x="10424437" y="4402462"/>
              <a:ext cx="13308" cy="26869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7" name="Straight Connector 299"/>
            <p:cNvCxnSpPr>
              <a:stCxn id="116" idx="1"/>
              <a:endCxn id="115" idx="5"/>
            </p:cNvCxnSpPr>
            <p:nvPr/>
          </p:nvCxnSpPr>
          <p:spPr>
            <a:xfrm flipH="1" flipV="1">
              <a:off x="10363406" y="4570680"/>
              <a:ext cx="45876" cy="11227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8" name="Straight Connector 300"/>
            <p:cNvCxnSpPr>
              <a:stCxn id="119" idx="0"/>
              <a:endCxn id="116" idx="4"/>
            </p:cNvCxnSpPr>
            <p:nvPr/>
          </p:nvCxnSpPr>
          <p:spPr>
            <a:xfrm flipV="1">
              <a:off x="10395151" y="4751665"/>
              <a:ext cx="42593" cy="11922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9" name="Straight Connector 301"/>
            <p:cNvCxnSpPr>
              <a:stCxn id="119" idx="4"/>
              <a:endCxn id="112" idx="0"/>
            </p:cNvCxnSpPr>
            <p:nvPr/>
          </p:nvCxnSpPr>
          <p:spPr>
            <a:xfrm>
              <a:off x="10395151" y="4929466"/>
              <a:ext cx="11205" cy="7137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0" name="Straight Connector 302"/>
            <p:cNvCxnSpPr>
              <a:stCxn id="119" idx="1"/>
              <a:endCxn id="111" idx="6"/>
            </p:cNvCxnSpPr>
            <p:nvPr/>
          </p:nvCxnSpPr>
          <p:spPr>
            <a:xfrm flipH="1" flipV="1">
              <a:off x="10189633" y="4808146"/>
              <a:ext cx="184811" cy="71326"/>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1" name="Straight Connector 303"/>
            <p:cNvCxnSpPr>
              <a:stCxn id="112" idx="7"/>
              <a:endCxn id="117" idx="3"/>
            </p:cNvCxnSpPr>
            <p:nvPr/>
          </p:nvCxnSpPr>
          <p:spPr>
            <a:xfrm flipV="1">
              <a:off x="10470686" y="4952608"/>
              <a:ext cx="129648" cy="7487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2" name="Straight Connector 304"/>
            <p:cNvCxnSpPr>
              <a:stCxn id="117" idx="0"/>
              <a:endCxn id="106" idx="4"/>
            </p:cNvCxnSpPr>
            <p:nvPr/>
          </p:nvCxnSpPr>
          <p:spPr>
            <a:xfrm flipV="1">
              <a:off x="10628797" y="4573359"/>
              <a:ext cx="65186" cy="31053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3" name="Straight Connector 305"/>
            <p:cNvCxnSpPr>
              <a:stCxn id="117" idx="1"/>
              <a:endCxn id="116" idx="5"/>
            </p:cNvCxnSpPr>
            <p:nvPr/>
          </p:nvCxnSpPr>
          <p:spPr>
            <a:xfrm flipH="1" flipV="1">
              <a:off x="10466207" y="4739876"/>
              <a:ext cx="134126" cy="15580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4" name="Straight Connector 306"/>
            <p:cNvCxnSpPr>
              <a:stCxn id="117" idx="7"/>
              <a:endCxn id="107" idx="3"/>
            </p:cNvCxnSpPr>
            <p:nvPr/>
          </p:nvCxnSpPr>
          <p:spPr>
            <a:xfrm flipV="1">
              <a:off x="10657259" y="4817071"/>
              <a:ext cx="108102" cy="7861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5" name="Straight Connector 307"/>
            <p:cNvCxnSpPr>
              <a:stCxn id="117" idx="5"/>
              <a:endCxn id="108" idx="1"/>
            </p:cNvCxnSpPr>
            <p:nvPr/>
          </p:nvCxnSpPr>
          <p:spPr>
            <a:xfrm>
              <a:off x="10657259" y="4952608"/>
              <a:ext cx="85095" cy="8454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6" name="Straight Connector 308"/>
            <p:cNvCxnSpPr>
              <a:stCxn id="109" idx="0"/>
              <a:endCxn id="117" idx="4"/>
            </p:cNvCxnSpPr>
            <p:nvPr/>
          </p:nvCxnSpPr>
          <p:spPr>
            <a:xfrm flipV="1">
              <a:off x="10609815" y="4964398"/>
              <a:ext cx="18982" cy="30804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67" name="组合 166"/>
          <p:cNvGrpSpPr/>
          <p:nvPr/>
        </p:nvGrpSpPr>
        <p:grpSpPr>
          <a:xfrm>
            <a:off x="5893414" y="1048545"/>
            <a:ext cx="1042421" cy="1717397"/>
            <a:chOff x="9791656" y="4321957"/>
            <a:chExt cx="1042421" cy="1717397"/>
          </a:xfrm>
          <a:solidFill>
            <a:srgbClr val="303030"/>
          </a:solidFill>
        </p:grpSpPr>
        <p:sp>
          <p:nvSpPr>
            <p:cNvPr id="168" name="Freeform 238"/>
            <p:cNvSpPr/>
            <p:nvPr/>
          </p:nvSpPr>
          <p:spPr>
            <a:xfrm>
              <a:off x="10093075" y="5605560"/>
              <a:ext cx="447546" cy="433794"/>
            </a:xfrm>
            <a:custGeom>
              <a:avLst/>
              <a:gdLst>
                <a:gd name="connsiteX0" fmla="*/ 55291 w 1064006"/>
                <a:gd name="connsiteY0" fmla="*/ 0 h 1188564"/>
                <a:gd name="connsiteX1" fmla="*/ 1008717 w 1064006"/>
                <a:gd name="connsiteY1" fmla="*/ 0 h 1188564"/>
                <a:gd name="connsiteX2" fmla="*/ 1005879 w 1064006"/>
                <a:gd name="connsiteY2" fmla="*/ 198055 h 1188564"/>
                <a:gd name="connsiteX3" fmla="*/ 1025324 w 1064006"/>
                <a:gd name="connsiteY3" fmla="*/ 201981 h 1188564"/>
                <a:gd name="connsiteX4" fmla="*/ 1064006 w 1064006"/>
                <a:gd name="connsiteY4" fmla="*/ 260338 h 1188564"/>
                <a:gd name="connsiteX5" fmla="*/ 1025324 w 1064006"/>
                <a:gd name="connsiteY5" fmla="*/ 318695 h 1188564"/>
                <a:gd name="connsiteX6" fmla="*/ 1004089 w 1064006"/>
                <a:gd name="connsiteY6" fmla="*/ 322982 h 1188564"/>
                <a:gd name="connsiteX7" fmla="*/ 1003464 w 1064006"/>
                <a:gd name="connsiteY7" fmla="*/ 366582 h 1188564"/>
                <a:gd name="connsiteX8" fmla="*/ 1025324 w 1064006"/>
                <a:gd name="connsiteY8" fmla="*/ 370996 h 1188564"/>
                <a:gd name="connsiteX9" fmla="*/ 1064006 w 1064006"/>
                <a:gd name="connsiteY9" fmla="*/ 429353 h 1188564"/>
                <a:gd name="connsiteX10" fmla="*/ 1025324 w 1064006"/>
                <a:gd name="connsiteY10" fmla="*/ 487710 h 1188564"/>
                <a:gd name="connsiteX11" fmla="*/ 1001659 w 1064006"/>
                <a:gd name="connsiteY11" fmla="*/ 492487 h 1188564"/>
                <a:gd name="connsiteX12" fmla="*/ 1001049 w 1064006"/>
                <a:gd name="connsiteY12" fmla="*/ 535111 h 1188564"/>
                <a:gd name="connsiteX13" fmla="*/ 1025324 w 1064006"/>
                <a:gd name="connsiteY13" fmla="*/ 540012 h 1188564"/>
                <a:gd name="connsiteX14" fmla="*/ 1064006 w 1064006"/>
                <a:gd name="connsiteY14" fmla="*/ 598369 h 1188564"/>
                <a:gd name="connsiteX15" fmla="*/ 1000672 w 1064006"/>
                <a:gd name="connsiteY15" fmla="*/ 661703 h 1188564"/>
                <a:gd name="connsiteX16" fmla="*/ 999234 w 1064006"/>
                <a:gd name="connsiteY16" fmla="*/ 661703 h 1188564"/>
                <a:gd name="connsiteX17" fmla="*/ 998628 w 1064006"/>
                <a:gd name="connsiteY17" fmla="*/ 704051 h 1188564"/>
                <a:gd name="connsiteX18" fmla="*/ 1000672 w 1064006"/>
                <a:gd name="connsiteY18" fmla="*/ 704051 h 1188564"/>
                <a:gd name="connsiteX19" fmla="*/ 1064006 w 1064006"/>
                <a:gd name="connsiteY19" fmla="*/ 767385 h 1188564"/>
                <a:gd name="connsiteX20" fmla="*/ 1000672 w 1064006"/>
                <a:gd name="connsiteY20" fmla="*/ 830719 h 1188564"/>
                <a:gd name="connsiteX21" fmla="*/ 961543 w 1064006"/>
                <a:gd name="connsiteY21" fmla="*/ 830719 h 1188564"/>
                <a:gd name="connsiteX22" fmla="*/ 960691 w 1064006"/>
                <a:gd name="connsiteY22" fmla="*/ 839174 h 1188564"/>
                <a:gd name="connsiteX23" fmla="*/ 532003 w 1064006"/>
                <a:gd name="connsiteY23" fmla="*/ 1188564 h 1188564"/>
                <a:gd name="connsiteX24" fmla="*/ 103315 w 1064006"/>
                <a:gd name="connsiteY24" fmla="*/ 839174 h 1188564"/>
                <a:gd name="connsiteX25" fmla="*/ 102463 w 1064006"/>
                <a:gd name="connsiteY25" fmla="*/ 830719 h 1188564"/>
                <a:gd name="connsiteX26" fmla="*/ 63334 w 1064006"/>
                <a:gd name="connsiteY26" fmla="*/ 830719 h 1188564"/>
                <a:gd name="connsiteX27" fmla="*/ 0 w 1064006"/>
                <a:gd name="connsiteY27" fmla="*/ 767385 h 1188564"/>
                <a:gd name="connsiteX28" fmla="*/ 63334 w 1064006"/>
                <a:gd name="connsiteY28" fmla="*/ 704051 h 1188564"/>
                <a:gd name="connsiteX29" fmla="*/ 65381 w 1064006"/>
                <a:gd name="connsiteY29" fmla="*/ 704051 h 1188564"/>
                <a:gd name="connsiteX30" fmla="*/ 64774 w 1064006"/>
                <a:gd name="connsiteY30" fmla="*/ 661703 h 1188564"/>
                <a:gd name="connsiteX31" fmla="*/ 63334 w 1064006"/>
                <a:gd name="connsiteY31" fmla="*/ 661703 h 1188564"/>
                <a:gd name="connsiteX32" fmla="*/ 0 w 1064006"/>
                <a:gd name="connsiteY32" fmla="*/ 598369 h 1188564"/>
                <a:gd name="connsiteX33" fmla="*/ 38682 w 1064006"/>
                <a:gd name="connsiteY33" fmla="*/ 540012 h 1188564"/>
                <a:gd name="connsiteX34" fmla="*/ 62960 w 1064006"/>
                <a:gd name="connsiteY34" fmla="*/ 535110 h 1188564"/>
                <a:gd name="connsiteX35" fmla="*/ 62349 w 1064006"/>
                <a:gd name="connsiteY35" fmla="*/ 492488 h 1188564"/>
                <a:gd name="connsiteX36" fmla="*/ 38682 w 1064006"/>
                <a:gd name="connsiteY36" fmla="*/ 487710 h 1188564"/>
                <a:gd name="connsiteX37" fmla="*/ 0 w 1064006"/>
                <a:gd name="connsiteY37" fmla="*/ 429353 h 1188564"/>
                <a:gd name="connsiteX38" fmla="*/ 38682 w 1064006"/>
                <a:gd name="connsiteY38" fmla="*/ 370996 h 1188564"/>
                <a:gd name="connsiteX39" fmla="*/ 60544 w 1064006"/>
                <a:gd name="connsiteY39" fmla="*/ 366582 h 1188564"/>
                <a:gd name="connsiteX40" fmla="*/ 59920 w 1064006"/>
                <a:gd name="connsiteY40" fmla="*/ 322982 h 1188564"/>
                <a:gd name="connsiteX41" fmla="*/ 38682 w 1064006"/>
                <a:gd name="connsiteY41" fmla="*/ 318695 h 1188564"/>
                <a:gd name="connsiteX42" fmla="*/ 0 w 1064006"/>
                <a:gd name="connsiteY42" fmla="*/ 260338 h 1188564"/>
                <a:gd name="connsiteX43" fmla="*/ 38682 w 1064006"/>
                <a:gd name="connsiteY43" fmla="*/ 201981 h 1188564"/>
                <a:gd name="connsiteX44" fmla="*/ 58129 w 1064006"/>
                <a:gd name="connsiteY44" fmla="*/ 198055 h 1188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064006" h="1188564">
                  <a:moveTo>
                    <a:pt x="55291" y="0"/>
                  </a:moveTo>
                  <a:lnTo>
                    <a:pt x="1008717" y="0"/>
                  </a:lnTo>
                  <a:lnTo>
                    <a:pt x="1005879" y="198055"/>
                  </a:lnTo>
                  <a:lnTo>
                    <a:pt x="1025324" y="201981"/>
                  </a:lnTo>
                  <a:cubicBezTo>
                    <a:pt x="1048056" y="211596"/>
                    <a:pt x="1064006" y="234104"/>
                    <a:pt x="1064006" y="260338"/>
                  </a:cubicBezTo>
                  <a:cubicBezTo>
                    <a:pt x="1064006" y="286571"/>
                    <a:pt x="1048056" y="309080"/>
                    <a:pt x="1025324" y="318695"/>
                  </a:cubicBezTo>
                  <a:lnTo>
                    <a:pt x="1004089" y="322982"/>
                  </a:lnTo>
                  <a:lnTo>
                    <a:pt x="1003464" y="366582"/>
                  </a:lnTo>
                  <a:lnTo>
                    <a:pt x="1025324" y="370996"/>
                  </a:lnTo>
                  <a:cubicBezTo>
                    <a:pt x="1048056" y="380611"/>
                    <a:pt x="1064006" y="403119"/>
                    <a:pt x="1064006" y="429353"/>
                  </a:cubicBezTo>
                  <a:cubicBezTo>
                    <a:pt x="1064006" y="455586"/>
                    <a:pt x="1048056" y="478095"/>
                    <a:pt x="1025324" y="487710"/>
                  </a:cubicBezTo>
                  <a:lnTo>
                    <a:pt x="1001659" y="492487"/>
                  </a:lnTo>
                  <a:lnTo>
                    <a:pt x="1001049" y="535111"/>
                  </a:lnTo>
                  <a:lnTo>
                    <a:pt x="1025324" y="540012"/>
                  </a:lnTo>
                  <a:cubicBezTo>
                    <a:pt x="1048056" y="549627"/>
                    <a:pt x="1064006" y="572135"/>
                    <a:pt x="1064006" y="598369"/>
                  </a:cubicBezTo>
                  <a:cubicBezTo>
                    <a:pt x="1064006" y="633347"/>
                    <a:pt x="1035650" y="661703"/>
                    <a:pt x="1000672" y="661703"/>
                  </a:cubicBezTo>
                  <a:lnTo>
                    <a:pt x="999234" y="661703"/>
                  </a:lnTo>
                  <a:lnTo>
                    <a:pt x="998628" y="704051"/>
                  </a:lnTo>
                  <a:lnTo>
                    <a:pt x="1000672" y="704051"/>
                  </a:lnTo>
                  <a:cubicBezTo>
                    <a:pt x="1035650" y="704051"/>
                    <a:pt x="1064006" y="732407"/>
                    <a:pt x="1064006" y="767385"/>
                  </a:cubicBezTo>
                  <a:cubicBezTo>
                    <a:pt x="1064006" y="802363"/>
                    <a:pt x="1035650" y="830719"/>
                    <a:pt x="1000672" y="830719"/>
                  </a:cubicBezTo>
                  <a:lnTo>
                    <a:pt x="961543" y="830719"/>
                  </a:lnTo>
                  <a:lnTo>
                    <a:pt x="960691" y="839174"/>
                  </a:lnTo>
                  <a:cubicBezTo>
                    <a:pt x="919889" y="1038571"/>
                    <a:pt x="743463" y="1188564"/>
                    <a:pt x="532003" y="1188564"/>
                  </a:cubicBezTo>
                  <a:cubicBezTo>
                    <a:pt x="320544" y="1188564"/>
                    <a:pt x="144118" y="1038571"/>
                    <a:pt x="103315" y="839174"/>
                  </a:cubicBezTo>
                  <a:lnTo>
                    <a:pt x="102463" y="830719"/>
                  </a:lnTo>
                  <a:lnTo>
                    <a:pt x="63334" y="830719"/>
                  </a:lnTo>
                  <a:cubicBezTo>
                    <a:pt x="28356" y="830719"/>
                    <a:pt x="0" y="802363"/>
                    <a:pt x="0" y="767385"/>
                  </a:cubicBezTo>
                  <a:cubicBezTo>
                    <a:pt x="0" y="732407"/>
                    <a:pt x="28356" y="704051"/>
                    <a:pt x="63334" y="704051"/>
                  </a:cubicBezTo>
                  <a:lnTo>
                    <a:pt x="65381" y="704051"/>
                  </a:lnTo>
                  <a:lnTo>
                    <a:pt x="64774" y="661703"/>
                  </a:lnTo>
                  <a:lnTo>
                    <a:pt x="63334" y="661703"/>
                  </a:lnTo>
                  <a:cubicBezTo>
                    <a:pt x="28356" y="661703"/>
                    <a:pt x="0" y="633347"/>
                    <a:pt x="0" y="598369"/>
                  </a:cubicBezTo>
                  <a:cubicBezTo>
                    <a:pt x="0" y="572135"/>
                    <a:pt x="15950" y="549627"/>
                    <a:pt x="38682" y="540012"/>
                  </a:cubicBezTo>
                  <a:lnTo>
                    <a:pt x="62960" y="535110"/>
                  </a:lnTo>
                  <a:lnTo>
                    <a:pt x="62349" y="492488"/>
                  </a:lnTo>
                  <a:lnTo>
                    <a:pt x="38682" y="487710"/>
                  </a:lnTo>
                  <a:cubicBezTo>
                    <a:pt x="15950" y="478095"/>
                    <a:pt x="0" y="455586"/>
                    <a:pt x="0" y="429353"/>
                  </a:cubicBezTo>
                  <a:cubicBezTo>
                    <a:pt x="0" y="403119"/>
                    <a:pt x="15950" y="380611"/>
                    <a:pt x="38682" y="370996"/>
                  </a:cubicBezTo>
                  <a:lnTo>
                    <a:pt x="60544" y="366582"/>
                  </a:lnTo>
                  <a:lnTo>
                    <a:pt x="59920" y="322982"/>
                  </a:lnTo>
                  <a:lnTo>
                    <a:pt x="38682" y="318695"/>
                  </a:lnTo>
                  <a:cubicBezTo>
                    <a:pt x="15950" y="309080"/>
                    <a:pt x="0" y="286571"/>
                    <a:pt x="0" y="260338"/>
                  </a:cubicBezTo>
                  <a:cubicBezTo>
                    <a:pt x="0" y="234104"/>
                    <a:pt x="15950" y="211596"/>
                    <a:pt x="38682" y="201981"/>
                  </a:cubicBezTo>
                  <a:lnTo>
                    <a:pt x="58129" y="19805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239"/>
            <p:cNvSpPr/>
            <p:nvPr/>
          </p:nvSpPr>
          <p:spPr>
            <a:xfrm>
              <a:off x="10089587" y="5472183"/>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240"/>
            <p:cNvSpPr/>
            <p:nvPr/>
          </p:nvSpPr>
          <p:spPr>
            <a:xfrm>
              <a:off x="10466195" y="5472183"/>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241"/>
            <p:cNvSpPr/>
            <p:nvPr/>
          </p:nvSpPr>
          <p:spPr>
            <a:xfrm>
              <a:off x="10285560" y="5486732"/>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242"/>
            <p:cNvSpPr/>
            <p:nvPr/>
          </p:nvSpPr>
          <p:spPr>
            <a:xfrm>
              <a:off x="9964362" y="5253986"/>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243"/>
            <p:cNvSpPr/>
            <p:nvPr/>
          </p:nvSpPr>
          <p:spPr>
            <a:xfrm>
              <a:off x="9827465" y="5043803"/>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244"/>
            <p:cNvSpPr/>
            <p:nvPr/>
          </p:nvSpPr>
          <p:spPr>
            <a:xfrm>
              <a:off x="9791656" y="4779359"/>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245"/>
            <p:cNvSpPr/>
            <p:nvPr/>
          </p:nvSpPr>
          <p:spPr>
            <a:xfrm>
              <a:off x="9923859" y="4471861"/>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246"/>
            <p:cNvSpPr/>
            <p:nvPr/>
          </p:nvSpPr>
          <p:spPr>
            <a:xfrm>
              <a:off x="10132813" y="4335454"/>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247"/>
            <p:cNvSpPr/>
            <p:nvPr/>
          </p:nvSpPr>
          <p:spPr>
            <a:xfrm>
              <a:off x="10384185" y="4321957"/>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248"/>
            <p:cNvSpPr/>
            <p:nvPr/>
          </p:nvSpPr>
          <p:spPr>
            <a:xfrm>
              <a:off x="10653730" y="4492854"/>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249"/>
            <p:cNvSpPr/>
            <p:nvPr/>
          </p:nvSpPr>
          <p:spPr>
            <a:xfrm>
              <a:off x="10753572" y="4748356"/>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250"/>
            <p:cNvSpPr/>
            <p:nvPr/>
          </p:nvSpPr>
          <p:spPr>
            <a:xfrm>
              <a:off x="10730565" y="5025362"/>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251"/>
            <p:cNvSpPr/>
            <p:nvPr/>
          </p:nvSpPr>
          <p:spPr>
            <a:xfrm>
              <a:off x="10580529" y="5272438"/>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252"/>
            <p:cNvSpPr/>
            <p:nvPr/>
          </p:nvSpPr>
          <p:spPr>
            <a:xfrm>
              <a:off x="10173690" y="5228276"/>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253"/>
            <p:cNvSpPr/>
            <p:nvPr/>
          </p:nvSpPr>
          <p:spPr>
            <a:xfrm>
              <a:off x="10065146" y="4745903"/>
              <a:ext cx="124487" cy="124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254"/>
            <p:cNvSpPr/>
            <p:nvPr/>
          </p:nvSpPr>
          <p:spPr>
            <a:xfrm>
              <a:off x="10315380" y="5000840"/>
              <a:ext cx="181952" cy="18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255"/>
            <p:cNvSpPr/>
            <p:nvPr/>
          </p:nvSpPr>
          <p:spPr>
            <a:xfrm>
              <a:off x="10195795" y="4942268"/>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256"/>
            <p:cNvSpPr/>
            <p:nvPr/>
          </p:nvSpPr>
          <p:spPr>
            <a:xfrm>
              <a:off x="9998108" y="4964398"/>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257"/>
            <p:cNvSpPr/>
            <p:nvPr/>
          </p:nvSpPr>
          <p:spPr>
            <a:xfrm>
              <a:off x="10313412" y="4520687"/>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258"/>
            <p:cNvSpPr/>
            <p:nvPr/>
          </p:nvSpPr>
          <p:spPr>
            <a:xfrm>
              <a:off x="10397492" y="4671161"/>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259"/>
            <p:cNvSpPr/>
            <p:nvPr/>
          </p:nvSpPr>
          <p:spPr>
            <a:xfrm>
              <a:off x="10588544" y="4883893"/>
              <a:ext cx="80505" cy="805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260"/>
            <p:cNvSpPr/>
            <p:nvPr/>
          </p:nvSpPr>
          <p:spPr>
            <a:xfrm>
              <a:off x="10069807" y="4521669"/>
              <a:ext cx="124487" cy="124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261"/>
            <p:cNvSpPr/>
            <p:nvPr/>
          </p:nvSpPr>
          <p:spPr>
            <a:xfrm>
              <a:off x="10365866" y="4870895"/>
              <a:ext cx="58571" cy="5857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2" name="Straight Connector 262"/>
            <p:cNvCxnSpPr>
              <a:stCxn id="169" idx="6"/>
              <a:endCxn id="171" idx="2"/>
            </p:cNvCxnSpPr>
            <p:nvPr/>
          </p:nvCxnSpPr>
          <p:spPr>
            <a:xfrm>
              <a:off x="10170092" y="5512436"/>
              <a:ext cx="115469" cy="358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3" name="Straight Connector 263"/>
            <p:cNvCxnSpPr>
              <a:stCxn id="171" idx="6"/>
              <a:endCxn id="170" idx="2"/>
            </p:cNvCxnSpPr>
            <p:nvPr/>
          </p:nvCxnSpPr>
          <p:spPr>
            <a:xfrm flipV="1">
              <a:off x="10344132" y="5501469"/>
              <a:ext cx="122063" cy="1454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4" name="Straight Connector 264"/>
            <p:cNvCxnSpPr>
              <a:stCxn id="170" idx="7"/>
              <a:endCxn id="181" idx="3"/>
            </p:cNvCxnSpPr>
            <p:nvPr/>
          </p:nvCxnSpPr>
          <p:spPr>
            <a:xfrm flipV="1">
              <a:off x="10516189" y="5322431"/>
              <a:ext cx="72918" cy="15833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5" name="Straight Connector 265"/>
            <p:cNvCxnSpPr>
              <a:stCxn id="181" idx="7"/>
              <a:endCxn id="180" idx="3"/>
            </p:cNvCxnSpPr>
            <p:nvPr/>
          </p:nvCxnSpPr>
          <p:spPr>
            <a:xfrm flipV="1">
              <a:off x="10630522" y="5094077"/>
              <a:ext cx="111832" cy="18693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6" name="Straight Connector 266"/>
            <p:cNvCxnSpPr>
              <a:stCxn id="180" idx="0"/>
              <a:endCxn id="179" idx="4"/>
            </p:cNvCxnSpPr>
            <p:nvPr/>
          </p:nvCxnSpPr>
          <p:spPr>
            <a:xfrm flipV="1">
              <a:off x="10770817" y="4828860"/>
              <a:ext cx="23007" cy="19650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7" name="Straight Connector 267"/>
            <p:cNvCxnSpPr>
              <a:stCxn id="179" idx="0"/>
              <a:endCxn id="178" idx="5"/>
            </p:cNvCxnSpPr>
            <p:nvPr/>
          </p:nvCxnSpPr>
          <p:spPr>
            <a:xfrm flipH="1" flipV="1">
              <a:off x="10722446" y="4561570"/>
              <a:ext cx="71379" cy="186786"/>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8" name="Straight Connector 268"/>
            <p:cNvCxnSpPr>
              <a:stCxn id="178" idx="1"/>
              <a:endCxn id="177" idx="6"/>
            </p:cNvCxnSpPr>
            <p:nvPr/>
          </p:nvCxnSpPr>
          <p:spPr>
            <a:xfrm flipH="1" flipV="1">
              <a:off x="10464689" y="4362209"/>
              <a:ext cx="200831" cy="142435"/>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9" name="Straight Connector 269"/>
            <p:cNvCxnSpPr>
              <a:stCxn id="177" idx="2"/>
              <a:endCxn id="176" idx="6"/>
            </p:cNvCxnSpPr>
            <p:nvPr/>
          </p:nvCxnSpPr>
          <p:spPr>
            <a:xfrm flipH="1">
              <a:off x="10213318" y="4362209"/>
              <a:ext cx="170866" cy="1349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0" name="Straight Connector 270"/>
            <p:cNvCxnSpPr>
              <a:stCxn id="176" idx="2"/>
              <a:endCxn id="175" idx="7"/>
            </p:cNvCxnSpPr>
            <p:nvPr/>
          </p:nvCxnSpPr>
          <p:spPr>
            <a:xfrm flipH="1">
              <a:off x="9992575" y="4375706"/>
              <a:ext cx="140239" cy="10794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1" name="Straight Connector 271"/>
            <p:cNvCxnSpPr>
              <a:stCxn id="175" idx="3"/>
              <a:endCxn id="174" idx="0"/>
            </p:cNvCxnSpPr>
            <p:nvPr/>
          </p:nvCxnSpPr>
          <p:spPr>
            <a:xfrm flipH="1">
              <a:off x="9831908" y="4540576"/>
              <a:ext cx="103741" cy="23878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2" name="Straight Connector 272"/>
            <p:cNvCxnSpPr>
              <a:stCxn id="174" idx="4"/>
              <a:endCxn id="173" idx="0"/>
            </p:cNvCxnSpPr>
            <p:nvPr/>
          </p:nvCxnSpPr>
          <p:spPr>
            <a:xfrm>
              <a:off x="9831908" y="4859864"/>
              <a:ext cx="35809" cy="18393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3" name="Straight Connector 273"/>
            <p:cNvCxnSpPr>
              <a:stCxn id="173" idx="5"/>
              <a:endCxn id="172" idx="1"/>
            </p:cNvCxnSpPr>
            <p:nvPr/>
          </p:nvCxnSpPr>
          <p:spPr>
            <a:xfrm>
              <a:off x="9896180" y="5112518"/>
              <a:ext cx="79972" cy="15325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4" name="Straight Connector 274"/>
            <p:cNvCxnSpPr>
              <a:stCxn id="172" idx="4"/>
              <a:endCxn id="169" idx="1"/>
            </p:cNvCxnSpPr>
            <p:nvPr/>
          </p:nvCxnSpPr>
          <p:spPr>
            <a:xfrm>
              <a:off x="10004614" y="5334491"/>
              <a:ext cx="96762" cy="14948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5" name="Straight Connector 275"/>
            <p:cNvCxnSpPr>
              <a:stCxn id="169" idx="7"/>
              <a:endCxn id="182" idx="4"/>
            </p:cNvCxnSpPr>
            <p:nvPr/>
          </p:nvCxnSpPr>
          <p:spPr>
            <a:xfrm flipV="1">
              <a:off x="10158302" y="5286847"/>
              <a:ext cx="44674" cy="197125"/>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6" name="Straight Connector 276"/>
            <p:cNvCxnSpPr>
              <a:stCxn id="182" idx="6"/>
              <a:endCxn id="181" idx="2"/>
            </p:cNvCxnSpPr>
            <p:nvPr/>
          </p:nvCxnSpPr>
          <p:spPr>
            <a:xfrm>
              <a:off x="10232262" y="5257562"/>
              <a:ext cx="348267" cy="4416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7" name="Straight Connector 277"/>
            <p:cNvCxnSpPr>
              <a:stCxn id="182" idx="5"/>
              <a:endCxn id="171" idx="0"/>
            </p:cNvCxnSpPr>
            <p:nvPr/>
          </p:nvCxnSpPr>
          <p:spPr>
            <a:xfrm>
              <a:off x="10223684" y="5278270"/>
              <a:ext cx="91163" cy="20846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8" name="Straight Connector 278"/>
            <p:cNvCxnSpPr>
              <a:stCxn id="170" idx="1"/>
              <a:endCxn id="182" idx="5"/>
            </p:cNvCxnSpPr>
            <p:nvPr/>
          </p:nvCxnSpPr>
          <p:spPr>
            <a:xfrm flipH="1" flipV="1">
              <a:off x="10223684" y="5278270"/>
              <a:ext cx="251089" cy="202491"/>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9" name="Straight Connector 279"/>
            <p:cNvCxnSpPr>
              <a:stCxn id="182" idx="1"/>
              <a:endCxn id="186" idx="5"/>
            </p:cNvCxnSpPr>
            <p:nvPr/>
          </p:nvCxnSpPr>
          <p:spPr>
            <a:xfrm flipH="1" flipV="1">
              <a:off x="10048101" y="5014392"/>
              <a:ext cx="134166" cy="22246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0" name="Straight Connector 280"/>
            <p:cNvCxnSpPr>
              <a:stCxn id="172" idx="7"/>
              <a:endCxn id="182" idx="2"/>
            </p:cNvCxnSpPr>
            <p:nvPr/>
          </p:nvCxnSpPr>
          <p:spPr>
            <a:xfrm flipV="1">
              <a:off x="10033077" y="5257562"/>
              <a:ext cx="140613" cy="821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1" name="Straight Connector 281"/>
            <p:cNvCxnSpPr>
              <a:stCxn id="186" idx="3"/>
              <a:endCxn id="173" idx="7"/>
            </p:cNvCxnSpPr>
            <p:nvPr/>
          </p:nvCxnSpPr>
          <p:spPr>
            <a:xfrm flipH="1">
              <a:off x="9896180" y="5014392"/>
              <a:ext cx="110506" cy="41201"/>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2" name="Straight Connector 282"/>
            <p:cNvCxnSpPr>
              <a:stCxn id="172" idx="0"/>
              <a:endCxn id="186" idx="4"/>
            </p:cNvCxnSpPr>
            <p:nvPr/>
          </p:nvCxnSpPr>
          <p:spPr>
            <a:xfrm flipV="1">
              <a:off x="10004614" y="5022970"/>
              <a:ext cx="22779" cy="23101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3" name="Straight Connector 283"/>
            <p:cNvCxnSpPr>
              <a:stCxn id="186" idx="0"/>
              <a:endCxn id="175" idx="4"/>
            </p:cNvCxnSpPr>
            <p:nvPr/>
          </p:nvCxnSpPr>
          <p:spPr>
            <a:xfrm flipH="1" flipV="1">
              <a:off x="9964112" y="4552365"/>
              <a:ext cx="63282" cy="41203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4" name="Straight Connector 284"/>
            <p:cNvCxnSpPr>
              <a:stCxn id="186" idx="1"/>
              <a:endCxn id="174" idx="6"/>
            </p:cNvCxnSpPr>
            <p:nvPr/>
          </p:nvCxnSpPr>
          <p:spPr>
            <a:xfrm flipH="1" flipV="1">
              <a:off x="9872161" y="4819611"/>
              <a:ext cx="134525" cy="15336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5" name="Straight Connector 285"/>
            <p:cNvCxnSpPr>
              <a:stCxn id="175" idx="6"/>
              <a:endCxn id="190" idx="1"/>
            </p:cNvCxnSpPr>
            <p:nvPr/>
          </p:nvCxnSpPr>
          <p:spPr>
            <a:xfrm>
              <a:off x="10004364" y="4512113"/>
              <a:ext cx="83673" cy="2778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6" name="Straight Connector 286"/>
            <p:cNvCxnSpPr>
              <a:stCxn id="190" idx="4"/>
              <a:endCxn id="183" idx="0"/>
            </p:cNvCxnSpPr>
            <p:nvPr/>
          </p:nvCxnSpPr>
          <p:spPr>
            <a:xfrm flipH="1">
              <a:off x="10127389" y="4646156"/>
              <a:ext cx="4661" cy="9974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7" name="Straight Connector 287"/>
            <p:cNvCxnSpPr>
              <a:stCxn id="183" idx="5"/>
              <a:endCxn id="185" idx="1"/>
            </p:cNvCxnSpPr>
            <p:nvPr/>
          </p:nvCxnSpPr>
          <p:spPr>
            <a:xfrm>
              <a:off x="10171402" y="4852159"/>
              <a:ext cx="32971" cy="9868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8" name="Straight Connector 288"/>
            <p:cNvCxnSpPr>
              <a:stCxn id="185" idx="5"/>
              <a:endCxn id="184" idx="1"/>
            </p:cNvCxnSpPr>
            <p:nvPr/>
          </p:nvCxnSpPr>
          <p:spPr>
            <a:xfrm>
              <a:off x="10245789" y="4992262"/>
              <a:ext cx="96237" cy="3522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9" name="Straight Connector 289"/>
            <p:cNvCxnSpPr>
              <a:stCxn id="184" idx="5"/>
              <a:endCxn id="181" idx="1"/>
            </p:cNvCxnSpPr>
            <p:nvPr/>
          </p:nvCxnSpPr>
          <p:spPr>
            <a:xfrm>
              <a:off x="10470686" y="5156145"/>
              <a:ext cx="118421" cy="12487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0" name="Straight Connector 290"/>
            <p:cNvCxnSpPr>
              <a:stCxn id="184" idx="3"/>
              <a:endCxn id="182" idx="7"/>
            </p:cNvCxnSpPr>
            <p:nvPr/>
          </p:nvCxnSpPr>
          <p:spPr>
            <a:xfrm flipH="1">
              <a:off x="10223684" y="5156145"/>
              <a:ext cx="118343" cy="8070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1" name="Straight Connector 291"/>
            <p:cNvCxnSpPr>
              <a:stCxn id="185" idx="3"/>
              <a:endCxn id="186" idx="6"/>
            </p:cNvCxnSpPr>
            <p:nvPr/>
          </p:nvCxnSpPr>
          <p:spPr>
            <a:xfrm flipH="1">
              <a:off x="10056679" y="4992262"/>
              <a:ext cx="147694" cy="142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2" name="Straight Connector 292"/>
            <p:cNvCxnSpPr>
              <a:stCxn id="183" idx="3"/>
              <a:endCxn id="186" idx="7"/>
            </p:cNvCxnSpPr>
            <p:nvPr/>
          </p:nvCxnSpPr>
          <p:spPr>
            <a:xfrm flipH="1">
              <a:off x="10048101" y="4852159"/>
              <a:ext cx="35275" cy="12081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3" name="Straight Connector 293"/>
            <p:cNvCxnSpPr>
              <a:stCxn id="183" idx="7"/>
              <a:endCxn id="187" idx="3"/>
            </p:cNvCxnSpPr>
            <p:nvPr/>
          </p:nvCxnSpPr>
          <p:spPr>
            <a:xfrm flipV="1">
              <a:off x="10171402" y="4570680"/>
              <a:ext cx="150588" cy="19345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4" name="Straight Connector 294"/>
            <p:cNvCxnSpPr>
              <a:stCxn id="187" idx="7"/>
              <a:endCxn id="177" idx="3"/>
            </p:cNvCxnSpPr>
            <p:nvPr/>
          </p:nvCxnSpPr>
          <p:spPr>
            <a:xfrm flipV="1">
              <a:off x="10363406" y="4390672"/>
              <a:ext cx="32568" cy="13859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5" name="Straight Connector 295"/>
            <p:cNvCxnSpPr>
              <a:stCxn id="190" idx="7"/>
              <a:endCxn id="177" idx="3"/>
            </p:cNvCxnSpPr>
            <p:nvPr/>
          </p:nvCxnSpPr>
          <p:spPr>
            <a:xfrm flipV="1">
              <a:off x="10176062" y="4390672"/>
              <a:ext cx="219912" cy="149228"/>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6" name="Straight Connector 296"/>
            <p:cNvCxnSpPr>
              <a:stCxn id="176" idx="5"/>
              <a:endCxn id="187" idx="1"/>
            </p:cNvCxnSpPr>
            <p:nvPr/>
          </p:nvCxnSpPr>
          <p:spPr>
            <a:xfrm>
              <a:off x="10201529" y="4404169"/>
              <a:ext cx="120462" cy="125096"/>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7" name="Straight Connector 297"/>
            <p:cNvCxnSpPr>
              <a:stCxn id="188" idx="7"/>
              <a:endCxn id="178" idx="3"/>
            </p:cNvCxnSpPr>
            <p:nvPr/>
          </p:nvCxnSpPr>
          <p:spPr>
            <a:xfrm flipV="1">
              <a:off x="10466207" y="4561570"/>
              <a:ext cx="199313" cy="121381"/>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8" name="Straight Connector 298"/>
            <p:cNvCxnSpPr>
              <a:stCxn id="188" idx="0"/>
              <a:endCxn id="177" idx="4"/>
            </p:cNvCxnSpPr>
            <p:nvPr/>
          </p:nvCxnSpPr>
          <p:spPr>
            <a:xfrm flipH="1" flipV="1">
              <a:off x="10424437" y="4402462"/>
              <a:ext cx="13308" cy="26869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9" name="Straight Connector 299"/>
            <p:cNvCxnSpPr>
              <a:stCxn id="188" idx="1"/>
              <a:endCxn id="187" idx="5"/>
            </p:cNvCxnSpPr>
            <p:nvPr/>
          </p:nvCxnSpPr>
          <p:spPr>
            <a:xfrm flipH="1" flipV="1">
              <a:off x="10363406" y="4570680"/>
              <a:ext cx="45876" cy="11227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0" name="Straight Connector 300"/>
            <p:cNvCxnSpPr>
              <a:stCxn id="191" idx="0"/>
              <a:endCxn id="188" idx="4"/>
            </p:cNvCxnSpPr>
            <p:nvPr/>
          </p:nvCxnSpPr>
          <p:spPr>
            <a:xfrm flipV="1">
              <a:off x="10395151" y="4751665"/>
              <a:ext cx="42593" cy="119229"/>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1" name="Straight Connector 301"/>
            <p:cNvCxnSpPr>
              <a:stCxn id="191" idx="4"/>
              <a:endCxn id="184" idx="0"/>
            </p:cNvCxnSpPr>
            <p:nvPr/>
          </p:nvCxnSpPr>
          <p:spPr>
            <a:xfrm>
              <a:off x="10395151" y="4929466"/>
              <a:ext cx="11205" cy="7137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2" name="Straight Connector 302"/>
            <p:cNvCxnSpPr>
              <a:stCxn id="191" idx="1"/>
              <a:endCxn id="183" idx="6"/>
            </p:cNvCxnSpPr>
            <p:nvPr/>
          </p:nvCxnSpPr>
          <p:spPr>
            <a:xfrm flipH="1" flipV="1">
              <a:off x="10189633" y="4808146"/>
              <a:ext cx="184811" cy="71326"/>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3" name="Straight Connector 303"/>
            <p:cNvCxnSpPr>
              <a:stCxn id="184" idx="7"/>
              <a:endCxn id="189" idx="3"/>
            </p:cNvCxnSpPr>
            <p:nvPr/>
          </p:nvCxnSpPr>
          <p:spPr>
            <a:xfrm flipV="1">
              <a:off x="10470686" y="4952608"/>
              <a:ext cx="129648" cy="7487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4" name="Straight Connector 304"/>
            <p:cNvCxnSpPr>
              <a:stCxn id="189" idx="0"/>
              <a:endCxn id="178" idx="4"/>
            </p:cNvCxnSpPr>
            <p:nvPr/>
          </p:nvCxnSpPr>
          <p:spPr>
            <a:xfrm flipV="1">
              <a:off x="10628797" y="4573359"/>
              <a:ext cx="65186" cy="310534"/>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5" name="Straight Connector 305"/>
            <p:cNvCxnSpPr>
              <a:stCxn id="189" idx="1"/>
              <a:endCxn id="188" idx="5"/>
            </p:cNvCxnSpPr>
            <p:nvPr/>
          </p:nvCxnSpPr>
          <p:spPr>
            <a:xfrm flipH="1" flipV="1">
              <a:off x="10466207" y="4739876"/>
              <a:ext cx="134126" cy="155807"/>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6" name="Straight Connector 306"/>
            <p:cNvCxnSpPr>
              <a:stCxn id="189" idx="7"/>
              <a:endCxn id="179" idx="3"/>
            </p:cNvCxnSpPr>
            <p:nvPr/>
          </p:nvCxnSpPr>
          <p:spPr>
            <a:xfrm flipV="1">
              <a:off x="10657259" y="4817071"/>
              <a:ext cx="108102" cy="78612"/>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7" name="Straight Connector 307"/>
            <p:cNvCxnSpPr>
              <a:stCxn id="189" idx="5"/>
              <a:endCxn id="180" idx="1"/>
            </p:cNvCxnSpPr>
            <p:nvPr/>
          </p:nvCxnSpPr>
          <p:spPr>
            <a:xfrm>
              <a:off x="10657259" y="4952608"/>
              <a:ext cx="85095" cy="84543"/>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8" name="Straight Connector 308"/>
            <p:cNvCxnSpPr>
              <a:stCxn id="181" idx="0"/>
              <a:endCxn id="189" idx="4"/>
            </p:cNvCxnSpPr>
            <p:nvPr/>
          </p:nvCxnSpPr>
          <p:spPr>
            <a:xfrm flipV="1">
              <a:off x="10609815" y="4964398"/>
              <a:ext cx="18982" cy="308040"/>
            </a:xfrm>
            <a:prstGeom prst="line">
              <a:avLst/>
            </a:prstGeom>
            <a:grpFill/>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239" name="文本框 12"/>
          <p:cNvSpPr txBox="1">
            <a:spLocks noChangeArrowheads="1"/>
          </p:cNvSpPr>
          <p:nvPr/>
        </p:nvSpPr>
        <p:spPr bwMode="auto">
          <a:xfrm>
            <a:off x="3377793" y="58621"/>
            <a:ext cx="2388413"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1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研究背景及意义</a:t>
            </a:r>
            <a:endParaRPr lang="zh-CN" altLang="en-US" sz="1800" dirty="0">
              <a:solidFill>
                <a:srgbClr val="303030"/>
              </a:solidFill>
              <a:latin typeface="字魂59号-创粗黑" panose="00000500000000000000" pitchFamily="2" charset="-122"/>
              <a:ea typeface="字魂59号-创粗黑" panose="00000500000000000000" pitchFamily="2" charset="-122"/>
            </a:endParaRPr>
          </a:p>
        </p:txBody>
      </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ppt_w</p:attrName>
                                        </p:attrNameLst>
                                      </p:cBhvr>
                                      <p:tavLst>
                                        <p:tav tm="0">
                                          <p:val>
                                            <p:fltVal val="0"/>
                                          </p:val>
                                        </p:tav>
                                        <p:tav tm="100000">
                                          <p:val>
                                            <p:strVal val="#ppt_w"/>
                                          </p:val>
                                        </p:tav>
                                      </p:tavLst>
                                    </p:anim>
                                    <p:anim calcmode="lin" valueType="num">
                                      <p:cBhvr>
                                        <p:cTn id="13" dur="500" fill="hold"/>
                                        <p:tgtEl>
                                          <p:spTgt spid="29"/>
                                        </p:tgtEl>
                                        <p:attrNameLst>
                                          <p:attrName>ppt_h</p:attrName>
                                        </p:attrNameLst>
                                      </p:cBhvr>
                                      <p:tavLst>
                                        <p:tav tm="0">
                                          <p:val>
                                            <p:fltVal val="0"/>
                                          </p:val>
                                        </p:tav>
                                        <p:tav tm="100000">
                                          <p:val>
                                            <p:strVal val="#ppt_h"/>
                                          </p:val>
                                        </p:tav>
                                      </p:tavLst>
                                    </p:anim>
                                    <p:animEffect transition="in" filter="fade">
                                      <p:cBhvr>
                                        <p:cTn id="14" dur="500"/>
                                        <p:tgtEl>
                                          <p:spTgt spid="2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p:cTn id="17" dur="500" fill="hold"/>
                                        <p:tgtEl>
                                          <p:spTgt spid="30"/>
                                        </p:tgtEl>
                                        <p:attrNameLst>
                                          <p:attrName>ppt_w</p:attrName>
                                        </p:attrNameLst>
                                      </p:cBhvr>
                                      <p:tavLst>
                                        <p:tav tm="0">
                                          <p:val>
                                            <p:fltVal val="0"/>
                                          </p:val>
                                        </p:tav>
                                        <p:tav tm="100000">
                                          <p:val>
                                            <p:strVal val="#ppt_w"/>
                                          </p:val>
                                        </p:tav>
                                      </p:tavLst>
                                    </p:anim>
                                    <p:anim calcmode="lin" valueType="num">
                                      <p:cBhvr>
                                        <p:cTn id="18" dur="500" fill="hold"/>
                                        <p:tgtEl>
                                          <p:spTgt spid="30"/>
                                        </p:tgtEl>
                                        <p:attrNameLst>
                                          <p:attrName>ppt_h</p:attrName>
                                        </p:attrNameLst>
                                      </p:cBhvr>
                                      <p:tavLst>
                                        <p:tav tm="0">
                                          <p:val>
                                            <p:fltVal val="0"/>
                                          </p:val>
                                        </p:tav>
                                        <p:tav tm="100000">
                                          <p:val>
                                            <p:strVal val="#ppt_h"/>
                                          </p:val>
                                        </p:tav>
                                      </p:tavLst>
                                    </p:anim>
                                    <p:animEffect transition="in" filter="fade">
                                      <p:cBhvr>
                                        <p:cTn id="19" dur="500"/>
                                        <p:tgtEl>
                                          <p:spTgt spid="30"/>
                                        </p:tgtEl>
                                      </p:cBhvr>
                                    </p:animEffect>
                                  </p:childTnLst>
                                </p:cTn>
                              </p:par>
                            </p:childTnLst>
                          </p:cTn>
                        </p:par>
                        <p:par>
                          <p:cTn id="20" fill="hold">
                            <p:stCondLst>
                              <p:cond delay="500"/>
                            </p:stCondLst>
                            <p:childTnLst>
                              <p:par>
                                <p:cTn id="21" presetID="12" presetClass="entr" presetSubtype="8"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p:tgtEl>
                                          <p:spTgt spid="16"/>
                                        </p:tgtEl>
                                        <p:attrNameLst>
                                          <p:attrName>ppt_x</p:attrName>
                                        </p:attrNameLst>
                                      </p:cBhvr>
                                      <p:tavLst>
                                        <p:tav tm="0">
                                          <p:val>
                                            <p:strVal val="#ppt_x-#ppt_w*1.125000"/>
                                          </p:val>
                                        </p:tav>
                                        <p:tav tm="100000">
                                          <p:val>
                                            <p:strVal val="#ppt_x"/>
                                          </p:val>
                                        </p:tav>
                                      </p:tavLst>
                                    </p:anim>
                                    <p:animEffect transition="in" filter="wipe(right)">
                                      <p:cBhvr>
                                        <p:cTn id="24" dur="500"/>
                                        <p:tgtEl>
                                          <p:spTgt spid="16"/>
                                        </p:tgtEl>
                                      </p:cBhvr>
                                    </p:animEffect>
                                  </p:childTnLst>
                                </p:cTn>
                              </p:par>
                            </p:childTnLst>
                          </p:cTn>
                        </p:par>
                        <p:par>
                          <p:cTn id="25" fill="hold">
                            <p:stCondLst>
                              <p:cond delay="1000"/>
                            </p:stCondLst>
                            <p:childTnLst>
                              <p:par>
                                <p:cTn id="26" presetID="12" presetClass="entr" presetSubtype="8"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500"/>
                                        <p:tgtEl>
                                          <p:spTgt spid="17"/>
                                        </p:tgtEl>
                                        <p:attrNameLst>
                                          <p:attrName>ppt_x</p:attrName>
                                        </p:attrNameLst>
                                      </p:cBhvr>
                                      <p:tavLst>
                                        <p:tav tm="0">
                                          <p:val>
                                            <p:strVal val="#ppt_x-#ppt_w*1.125000"/>
                                          </p:val>
                                        </p:tav>
                                        <p:tav tm="100000">
                                          <p:val>
                                            <p:strVal val="#ppt_x"/>
                                          </p:val>
                                        </p:tav>
                                      </p:tavLst>
                                    </p:anim>
                                    <p:animEffect transition="in" filter="wipe(right)">
                                      <p:cBhvr>
                                        <p:cTn id="29" dur="500"/>
                                        <p:tgtEl>
                                          <p:spTgt spid="17"/>
                                        </p:tgtEl>
                                      </p:cBhvr>
                                    </p:animEffect>
                                  </p:childTnLst>
                                </p:cTn>
                              </p:par>
                            </p:childTnLst>
                          </p:cTn>
                        </p:par>
                        <p:par>
                          <p:cTn id="30" fill="hold">
                            <p:stCondLst>
                              <p:cond delay="1500"/>
                            </p:stCondLst>
                            <p:childTnLst>
                              <p:par>
                                <p:cTn id="31" presetID="12" presetClass="entr" presetSubtype="8"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additive="base">
                                        <p:cTn id="33" dur="500"/>
                                        <p:tgtEl>
                                          <p:spTgt spid="18"/>
                                        </p:tgtEl>
                                        <p:attrNameLst>
                                          <p:attrName>ppt_x</p:attrName>
                                        </p:attrNameLst>
                                      </p:cBhvr>
                                      <p:tavLst>
                                        <p:tav tm="0">
                                          <p:val>
                                            <p:strVal val="#ppt_x-#ppt_w*1.125000"/>
                                          </p:val>
                                        </p:tav>
                                        <p:tav tm="100000">
                                          <p:val>
                                            <p:strVal val="#ppt_x"/>
                                          </p:val>
                                        </p:tav>
                                      </p:tavLst>
                                    </p:anim>
                                    <p:animEffect transition="in" filter="wipe(right)">
                                      <p:cBhvr>
                                        <p:cTn id="3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16" grpId="0"/>
      <p:bldP spid="17" grpId="0"/>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b="1747"/>
          <a:stretch>
            <a:fillRect/>
          </a:stretch>
        </p:blipFill>
        <p:spPr>
          <a:xfrm flipH="1">
            <a:off x="0" y="-15396"/>
            <a:ext cx="9144000" cy="5160484"/>
          </a:xfrm>
          <a:prstGeom prst="rect">
            <a:avLst/>
          </a:prstGeom>
        </p:spPr>
      </p:pic>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l="41332" t="39459" b="1073"/>
          <a:stretch>
            <a:fillRect/>
          </a:stretch>
        </p:blipFill>
        <p:spPr>
          <a:xfrm rot="10800000" flipV="1">
            <a:off x="9030" y="2745929"/>
            <a:ext cx="4778994" cy="2419579"/>
          </a:xfrm>
          <a:prstGeom prst="rect">
            <a:avLst/>
          </a:prstGeom>
        </p:spPr>
      </p:pic>
      <p:sp>
        <p:nvSpPr>
          <p:cNvPr id="19" name="文本框 18"/>
          <p:cNvSpPr txBox="1"/>
          <p:nvPr/>
        </p:nvSpPr>
        <p:spPr>
          <a:xfrm>
            <a:off x="2297780" y="2728241"/>
            <a:ext cx="4064705" cy="877173"/>
          </a:xfrm>
          <a:prstGeom prst="rect">
            <a:avLst/>
          </a:prstGeom>
          <a:noFill/>
        </p:spPr>
        <p:txBody>
          <a:bodyPr wrap="square" lIns="68589" tIns="34295" rIns="68589" bIns="34295" rtlCol="0">
            <a:spAutoFit/>
          </a:bodyPr>
          <a:lstStyle/>
          <a:p>
            <a:pPr algn="ctr">
              <a:lnSpc>
                <a:spcPct val="150000"/>
              </a:lnSpc>
            </a:pPr>
            <a:r>
              <a:rPr lang="en-US" altLang="zh-CN" sz="1200" dirty="0">
                <a:solidFill>
                  <a:srgbClr val="303030"/>
                </a:solidFill>
                <a:latin typeface="字魂59号-创粗黑" panose="00000500000000000000" pitchFamily="2" charset="-122"/>
                <a:ea typeface="字魂59号-创粗黑" panose="00000500000000000000" pitchFamily="2" charset="-122"/>
              </a:rPr>
              <a:t>Double-click here to add your text message content Double-click here to add your text message content</a:t>
            </a:r>
            <a:endParaRPr lang="zh-CN" altLang="en-US" sz="1200" dirty="0">
              <a:solidFill>
                <a:srgbClr val="303030"/>
              </a:solidFill>
              <a:latin typeface="字魂59号-创粗黑" panose="00000500000000000000" pitchFamily="2" charset="-122"/>
              <a:ea typeface="字魂59号-创粗黑" panose="00000500000000000000" pitchFamily="2" charset="-122"/>
            </a:endParaRPr>
          </a:p>
          <a:p>
            <a:pPr algn="ctr">
              <a:lnSpc>
                <a:spcPct val="150000"/>
              </a:lnSpc>
            </a:pPr>
            <a:endParaRPr lang="zh-CN" altLang="en-US" sz="1200" dirty="0">
              <a:solidFill>
                <a:srgbClr val="303030"/>
              </a:solidFill>
              <a:latin typeface="字魂59号-创粗黑" panose="00000500000000000000" pitchFamily="2" charset="-122"/>
              <a:ea typeface="字魂59号-创粗黑" panose="00000500000000000000" pitchFamily="2" charset="-122"/>
            </a:endParaRPr>
          </a:p>
        </p:txBody>
      </p:sp>
      <p:grpSp>
        <p:nvGrpSpPr>
          <p:cNvPr id="20" name="组合 19"/>
          <p:cNvGrpSpPr/>
          <p:nvPr/>
        </p:nvGrpSpPr>
        <p:grpSpPr>
          <a:xfrm>
            <a:off x="2297780" y="1305701"/>
            <a:ext cx="4064705" cy="1410859"/>
            <a:chOff x="507295" y="1485721"/>
            <a:chExt cx="4064705" cy="1410859"/>
          </a:xfrm>
        </p:grpSpPr>
        <p:sp>
          <p:nvSpPr>
            <p:cNvPr id="21" name="文本框 12"/>
            <p:cNvSpPr txBox="1">
              <a:spLocks noChangeArrowheads="1"/>
            </p:cNvSpPr>
            <p:nvPr/>
          </p:nvSpPr>
          <p:spPr bwMode="auto">
            <a:xfrm>
              <a:off x="507295" y="2396443"/>
              <a:ext cx="4064705"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a:r>
                <a:rPr lang="zh-CN" altLang="en-US" sz="2800" kern="100" dirty="0">
                  <a:solidFill>
                    <a:srgbClr val="303030"/>
                  </a:solidFill>
                  <a:latin typeface="字魂59号-创粗黑" panose="00000500000000000000" pitchFamily="2" charset="-122"/>
                  <a:ea typeface="字魂59号-创粗黑" panose="00000500000000000000" pitchFamily="2" charset="-122"/>
                  <a:cs typeface="Times New Roman" panose="02020603050405020304" pitchFamily="18" charset="0"/>
                </a:rPr>
                <a:t>研究现状及成果</a:t>
              </a:r>
              <a:endParaRPr lang="zh-CN" altLang="en-US" sz="2800" dirty="0">
                <a:solidFill>
                  <a:srgbClr val="303030"/>
                </a:solidFill>
                <a:latin typeface="字魂59号-创粗黑" panose="00000500000000000000" pitchFamily="2" charset="-122"/>
                <a:ea typeface="字魂59号-创粗黑" panose="00000500000000000000" pitchFamily="2" charset="-122"/>
              </a:endParaRPr>
            </a:p>
          </p:txBody>
        </p:sp>
        <p:sp>
          <p:nvSpPr>
            <p:cNvPr id="22" name="等腰三角形 21"/>
            <p:cNvSpPr/>
            <p:nvPr/>
          </p:nvSpPr>
          <p:spPr>
            <a:xfrm>
              <a:off x="2303748" y="2032058"/>
              <a:ext cx="360040" cy="310379"/>
            </a:xfrm>
            <a:prstGeom prst="triangle">
              <a:avLst/>
            </a:prstGeom>
            <a:solidFill>
              <a:srgbClr val="929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929292"/>
                </a:solidFill>
                <a:latin typeface="字魂59号-创粗黑" panose="00000500000000000000" pitchFamily="2" charset="-122"/>
                <a:ea typeface="字魂59号-创粗黑" panose="00000500000000000000" pitchFamily="2" charset="-122"/>
              </a:endParaRPr>
            </a:p>
          </p:txBody>
        </p:sp>
        <p:sp>
          <p:nvSpPr>
            <p:cNvPr id="23" name="PA_文本框 6"/>
            <p:cNvSpPr txBox="1"/>
            <p:nvPr>
              <p:custDataLst>
                <p:tags r:id="rId3"/>
              </p:custDataLst>
            </p:nvPr>
          </p:nvSpPr>
          <p:spPr>
            <a:xfrm>
              <a:off x="1609009" y="1485721"/>
              <a:ext cx="1595309" cy="446276"/>
            </a:xfrm>
            <a:prstGeom prst="rect">
              <a:avLst/>
            </a:prstGeom>
            <a:noFill/>
          </p:spPr>
          <p:txBody>
            <a:bodyPr wrap="none" rtlCol="0" anchor="ctr">
              <a:spAutoFit/>
            </a:bodyPr>
            <a:lstStyle/>
            <a:p>
              <a:pPr>
                <a:lnSpc>
                  <a:spcPct val="120000"/>
                </a:lnSpc>
              </a:pPr>
              <a:r>
                <a:rPr lang="en-US" altLang="zh-CN" sz="2000" spc="300" dirty="0">
                  <a:solidFill>
                    <a:srgbClr val="303030"/>
                  </a:solidFill>
                  <a:latin typeface="字魂59号-创粗黑" panose="00000500000000000000" pitchFamily="2" charset="-122"/>
                  <a:ea typeface="字魂59号-创粗黑" panose="00000500000000000000" pitchFamily="2" charset="-122"/>
                </a:rPr>
                <a:t>PART TWO</a:t>
              </a:r>
              <a:endParaRPr lang="zh-CN" altLang="en-US" sz="2000" spc="300" dirty="0">
                <a:solidFill>
                  <a:srgbClr val="303030"/>
                </a:solidFill>
                <a:latin typeface="字魂59号-创粗黑" panose="00000500000000000000" pitchFamily="2" charset="-122"/>
                <a:ea typeface="字魂59号-创粗黑" panose="00000500000000000000" pitchFamily="2" charset="-122"/>
              </a:endParaRPr>
            </a:p>
          </p:txBody>
        </p:sp>
      </p:grpSp>
    </p:spTree>
  </p:cSld>
  <p:clrMapOvr>
    <a:masterClrMapping/>
  </p:clrMapOvr>
  <p:transition spd="med" advClick="0" advTm="300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up)">
                                      <p:cBhvr>
                                        <p:cTn id="1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tags/tag1.xml><?xml version="1.0" encoding="utf-8"?>
<p:tagLst xmlns:p="http://schemas.openxmlformats.org/presentationml/2006/main">
  <p:tag name="PA" val="v3.0.1"/>
</p:tagLst>
</file>

<file path=ppt/tags/tag10.xml><?xml version="1.0" encoding="utf-8"?>
<p:tagLst xmlns:p="http://schemas.openxmlformats.org/presentationml/2006/main">
  <p:tag name="MH" val="20160630124613"/>
  <p:tag name="MH_LIBRARY" val="GRAPHIC"/>
</p:tagLst>
</file>

<file path=ppt/tags/tag11.xml><?xml version="1.0" encoding="utf-8"?>
<p:tagLst xmlns:p="http://schemas.openxmlformats.org/presentationml/2006/main">
  <p:tag name="MH" val="20160630124613"/>
  <p:tag name="MH_LIBRARY" val="GRAPHIC"/>
</p:tagLst>
</file>

<file path=ppt/tags/tag12.xml><?xml version="1.0" encoding="utf-8"?>
<p:tagLst xmlns:p="http://schemas.openxmlformats.org/presentationml/2006/main">
  <p:tag name="PA" val="v3.0.1"/>
</p:tagLst>
</file>

<file path=ppt/tags/tag13.xml><?xml version="1.0" encoding="utf-8"?>
<p:tagLst xmlns:p="http://schemas.openxmlformats.org/presentationml/2006/main">
  <p:tag name="PA" val="v3.0.1"/>
</p:tagLst>
</file>

<file path=ppt/tags/tag14.xml><?xml version="1.0" encoding="utf-8"?>
<p:tagLst xmlns:p="http://schemas.openxmlformats.org/presentationml/2006/main">
  <p:tag name="MH" val="20160630124613"/>
  <p:tag name="MH_LIBRARY" val="GRAPHIC"/>
</p:tagLst>
</file>

<file path=ppt/tags/tag15.xml><?xml version="1.0" encoding="utf-8"?>
<p:tagLst xmlns:p="http://schemas.openxmlformats.org/presentationml/2006/main">
  <p:tag name="PA" val="v3.0.1"/>
</p:tagLst>
</file>

<file path=ppt/tags/tag16.xml><?xml version="1.0" encoding="utf-8"?>
<p:tagLst xmlns:p="http://schemas.openxmlformats.org/presentationml/2006/main">
  <p:tag name="MH" val="20160630124613"/>
  <p:tag name="MH_LIBRARY" val="GRAPHIC"/>
</p:tagLst>
</file>

<file path=ppt/tags/tag17.xml><?xml version="1.0" encoding="utf-8"?>
<p:tagLst xmlns:p="http://schemas.openxmlformats.org/presentationml/2006/main">
  <p:tag name="MH" val="20160630124613"/>
  <p:tag name="MH_LIBRARY" val="GRAPHIC"/>
</p:tagLst>
</file>

<file path=ppt/tags/tag18.xml><?xml version="1.0" encoding="utf-8"?>
<p:tagLst xmlns:p="http://schemas.openxmlformats.org/presentationml/2006/main">
  <p:tag name="PA" val="v3.0.1"/>
</p:tagLst>
</file>

<file path=ppt/tags/tag19.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20.xml><?xml version="1.0" encoding="utf-8"?>
<p:tagLst xmlns:p="http://schemas.openxmlformats.org/presentationml/2006/main">
  <p:tag name="PA" val="v3.0.1"/>
</p:tagLst>
</file>

<file path=ppt/tags/tag21.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4.xml><?xml version="1.0" encoding="utf-8"?>
<p:tagLst xmlns:p="http://schemas.openxmlformats.org/presentationml/2006/main">
  <p:tag name="PA" val="v3.0.1"/>
</p:tagLst>
</file>

<file path=ppt/tags/tag5.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ags/tag7.xml><?xml version="1.0" encoding="utf-8"?>
<p:tagLst xmlns:p="http://schemas.openxmlformats.org/presentationml/2006/main">
  <p:tag name="PA" val="v3.0.1"/>
</p:tagLst>
</file>

<file path=ppt/tags/tag8.xml><?xml version="1.0" encoding="utf-8"?>
<p:tagLst xmlns:p="http://schemas.openxmlformats.org/presentationml/2006/main">
  <p:tag name="PA" val="v3.0.1"/>
</p:tagLst>
</file>

<file path=ppt/tags/tag9.xml><?xml version="1.0" encoding="utf-8"?>
<p:tagLst xmlns:p="http://schemas.openxmlformats.org/presentationml/2006/main">
  <p:tag name="PA" val="v3.0.1"/>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千库网">
  <a:themeElements>
    <a:clrScheme name="自定义 548">
      <a:dk1>
        <a:sysClr val="windowText" lastClr="000000"/>
      </a:dk1>
      <a:lt1>
        <a:sysClr val="window" lastClr="FFFFFF"/>
      </a:lt1>
      <a:dk2>
        <a:srgbClr val="1F497D"/>
      </a:dk2>
      <a:lt2>
        <a:srgbClr val="EEECE1"/>
      </a:lt2>
      <a:accent1>
        <a:srgbClr val="585251"/>
      </a:accent1>
      <a:accent2>
        <a:srgbClr val="EEE895"/>
      </a:accent2>
      <a:accent3>
        <a:srgbClr val="585251"/>
      </a:accent3>
      <a:accent4>
        <a:srgbClr val="EEE895"/>
      </a:accent4>
      <a:accent5>
        <a:srgbClr val="585251"/>
      </a:accent5>
      <a:accent6>
        <a:srgbClr val="EEE895"/>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3205</Words>
  <Application>WWO_openplatform_20200924161515-8e733aaadf</Application>
  <PresentationFormat>自定义</PresentationFormat>
  <Paragraphs>388</Paragraphs>
  <Slides>24</Slides>
  <Notes>25</Notes>
  <HiddenSlides>0</HiddenSlides>
  <MMClips>0</MMClips>
  <ScaleCrop>false</ScaleCrop>
  <HeadingPairs>
    <vt:vector size="6" baseType="variant">
      <vt:variant>
        <vt:lpstr>已用的字体</vt:lpstr>
      </vt:variant>
      <vt:variant>
        <vt:i4>20</vt:i4>
      </vt:variant>
      <vt:variant>
        <vt:lpstr>主题</vt:lpstr>
      </vt:variant>
      <vt:variant>
        <vt:i4>2</vt:i4>
      </vt:variant>
      <vt:variant>
        <vt:lpstr>幻灯片标题</vt:lpstr>
      </vt:variant>
      <vt:variant>
        <vt:i4>24</vt:i4>
      </vt:variant>
    </vt:vector>
  </HeadingPairs>
  <TitlesOfParts>
    <vt:vector size="46" baseType="lpstr">
      <vt:lpstr>Arial</vt:lpstr>
      <vt:lpstr>宋体</vt:lpstr>
      <vt:lpstr>Wingdings</vt:lpstr>
      <vt:lpstr>字魂59号-创粗黑</vt:lpstr>
      <vt:lpstr>汉仪中黑KW</vt:lpstr>
      <vt:lpstr>方正正黑简体</vt:lpstr>
      <vt:lpstr>Times New Roman</vt:lpstr>
      <vt:lpstr>微软雅黑</vt:lpstr>
      <vt:lpstr>Calibri</vt:lpstr>
      <vt:lpstr>汉仪书宋二KW</vt:lpstr>
      <vt:lpstr>Simply City Light</vt:lpstr>
      <vt:lpstr>SimSun-ExtB</vt:lpstr>
      <vt:lpstr>STIXGeneral-Bold</vt:lpstr>
      <vt:lpstr>STIXGeneral-Regular</vt:lpstr>
      <vt:lpstr>Open Sans</vt:lpstr>
      <vt:lpstr>汉仪旗黑KW 55S</vt:lpstr>
      <vt:lpstr>Sosa</vt:lpstr>
      <vt:lpstr>Helvetica</vt:lpstr>
      <vt:lpstr>FontAwesome</vt:lpstr>
      <vt:lpstr>字魂36号-正文宋楷</vt:lpstr>
      <vt:lpstr>webwppDefTheme</vt:lpstr>
      <vt:lpstr>千库网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唯美小清新毕业答辩PPT模板</dc:title>
  <dc:creator/>
  <cp:lastModifiedBy>上海维湾8号机</cp:lastModifiedBy>
  <dcterms:created xsi:type="dcterms:W3CDTF">2021-12-08T10:37:34Z</dcterms:created>
  <dcterms:modified xsi:type="dcterms:W3CDTF">2021-12-08T10:37:34Z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

<file path=docProps/thumbnail.jpeg>
</file>